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\Desktop\17305762958880905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Класний керівник: Пікуліна Т.Л.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7361" y="1844824"/>
            <a:ext cx="5516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Новини 2-Б класу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березні місяці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415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83" y="116632"/>
            <a:ext cx="8270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Відвідування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ялькового театру м. Херсона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Prof\Desktop\112\100_7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31" y="764704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0916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83" y="116632"/>
            <a:ext cx="8270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Відвідування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ялькового театру м. Херсона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336704" cy="47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65767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19 березня колектив учнів 2-Б класу відвідав ляльковий театр міста, привітали артистів з Днем театру, подякували за радість, яку вони несуть у дитячий світ.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949611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373" y="1117193"/>
            <a:ext cx="69281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нових зустрічей!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Prof\Desktop\pic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492896"/>
            <a:ext cx="4032447" cy="30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656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54" y="116632"/>
            <a:ext cx="91461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Перемога у Всеукраїнському фотоконкурсі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«Шевченкіана»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Prof\Desktop\113\wYr3F0LxDl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6961"/>
            <a:ext cx="6608280" cy="49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6273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 місце у другому турі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60016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207" y="116632"/>
            <a:ext cx="708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краєзнавчого музею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Prof\Desktop\100_75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471" y="720334"/>
            <a:ext cx="6971929" cy="52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94928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 березня учні 2-Б класу відвідали Краєзнавчий музей.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293890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207" y="116632"/>
            <a:ext cx="708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краєзнавчого музею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Prof\Desktop\113\100_754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78631"/>
            <a:ext cx="3877988" cy="51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94928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Знайомство з історією міста Херсона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70188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207" y="116632"/>
            <a:ext cx="708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краєзнавчого музею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Екскурсія у відділ природи. Знайомство з рослинним світом Херсонського краю. </a:t>
            </a:r>
            <a:endParaRPr lang="ru-RU" sz="2400" b="1" dirty="0"/>
          </a:p>
        </p:txBody>
      </p:sp>
      <p:pic>
        <p:nvPicPr>
          <p:cNvPr id="5122" name="Picture 2" descr="C:\Users\Prof\Desktop\113\100_7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310" y="874713"/>
            <a:ext cx="6478058" cy="4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564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207" y="116632"/>
            <a:ext cx="708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краєзнавчого музею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Екскурсія у відділ природи. Знайомство з фауною Херсонського краю. </a:t>
            </a:r>
            <a:endParaRPr lang="ru-RU" sz="2400" b="1" dirty="0"/>
          </a:p>
        </p:txBody>
      </p:sp>
      <p:pic>
        <p:nvPicPr>
          <p:cNvPr id="6146" name="Picture 2" descr="C:\Users\Prof\Desktop\113\100_7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363" y="908720"/>
            <a:ext cx="6512005" cy="48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93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207" y="116632"/>
            <a:ext cx="708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 до краєзнавчого музею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Екскурсія у відділ природи. Знайомство з Червоною книгою України.</a:t>
            </a:r>
            <a:endParaRPr lang="ru-RU" sz="2400" b="1" dirty="0"/>
          </a:p>
        </p:txBody>
      </p:sp>
      <p:pic>
        <p:nvPicPr>
          <p:cNvPr id="7170" name="Picture 2" descr="C:\Users\Prof\Desktop\113\100_75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786" y="758825"/>
            <a:ext cx="6920606" cy="51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046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5151" y="116632"/>
            <a:ext cx="4584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Херсонщині 70 років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Учні 2-Б класу здійснили екскурсію по історичним містам Херсона (фото біля пам'ятника хлопцям з Карантинного). </a:t>
            </a:r>
            <a:endParaRPr lang="ru-RU" sz="2400" b="1" dirty="0"/>
          </a:p>
        </p:txBody>
      </p:sp>
      <p:pic>
        <p:nvPicPr>
          <p:cNvPr id="8194" name="Picture 2" descr="C:\Users\Prof\Desktop\113\100_7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4864"/>
            <a:ext cx="6680533" cy="5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826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rof\Desktop\11111111111111111111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37" y="0"/>
            <a:ext cx="9170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83" y="116632"/>
            <a:ext cx="8270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Відвідування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ялькового театру м. Херсона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9515"/>
            <a:ext cx="7355653" cy="55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864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</dc:creator>
  <cp:lastModifiedBy>DNA7 X86</cp:lastModifiedBy>
  <cp:revision>9</cp:revision>
  <dcterms:created xsi:type="dcterms:W3CDTF">2014-03-30T18:13:35Z</dcterms:created>
  <dcterms:modified xsi:type="dcterms:W3CDTF">2014-04-01T20:27:34Z</dcterms:modified>
</cp:coreProperties>
</file>