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86" r:id="rId4"/>
    <p:sldId id="275" r:id="rId5"/>
    <p:sldId id="279" r:id="rId6"/>
    <p:sldId id="287" r:id="rId7"/>
    <p:sldId id="284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1BB0DF4-6069-4F52-8BA0-9461FF8C3F4B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FD7EDBF-3296-4416-805A-8756297269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"/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6372200" y="2636912"/>
            <a:ext cx="2266950" cy="2268537"/>
          </a:xfrm>
          <a:prstGeom prst="smileyFace">
            <a:avLst>
              <a:gd name="adj" fmla="val 4653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563938" y="2565400"/>
            <a:ext cx="2268537" cy="2266950"/>
          </a:xfrm>
          <a:prstGeom prst="ellipse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39552" y="2564904"/>
            <a:ext cx="2266950" cy="2266950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979712" y="3212976"/>
            <a:ext cx="217488" cy="215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900113" y="3213100"/>
            <a:ext cx="215900" cy="215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5076825" y="3141663"/>
            <a:ext cx="215900" cy="215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Oval 5"/>
          <p:cNvSpPr>
            <a:spLocks noChangeArrowheads="1"/>
          </p:cNvSpPr>
          <p:nvPr/>
        </p:nvSpPr>
        <p:spPr bwMode="auto">
          <a:xfrm>
            <a:off x="4140200" y="3213100"/>
            <a:ext cx="215900" cy="215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6153" name="AutoShape 6"/>
          <p:cNvCxnSpPr>
            <a:cxnSpLocks noChangeShapeType="1"/>
          </p:cNvCxnSpPr>
          <p:nvPr/>
        </p:nvCxnSpPr>
        <p:spPr bwMode="auto">
          <a:xfrm>
            <a:off x="4211638" y="4076700"/>
            <a:ext cx="1152525" cy="0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54" name="Freeform 7"/>
          <p:cNvSpPr>
            <a:spLocks/>
          </p:cNvSpPr>
          <p:nvPr/>
        </p:nvSpPr>
        <p:spPr bwMode="auto">
          <a:xfrm>
            <a:off x="971600" y="3933056"/>
            <a:ext cx="1367929" cy="215825"/>
          </a:xfrm>
          <a:custGeom>
            <a:avLst/>
            <a:gdLst>
              <a:gd name="T0" fmla="*/ 1 w 691"/>
              <a:gd name="T1" fmla="*/ 185 h 200"/>
              <a:gd name="T2" fmla="*/ 16 w 691"/>
              <a:gd name="T3" fmla="*/ 35 h 200"/>
              <a:gd name="T4" fmla="*/ 61 w 691"/>
              <a:gd name="T5" fmla="*/ 5 h 200"/>
              <a:gd name="T6" fmla="*/ 616 w 691"/>
              <a:gd name="T7" fmla="*/ 20 h 200"/>
              <a:gd name="T8" fmla="*/ 676 w 691"/>
              <a:gd name="T9" fmla="*/ 155 h 200"/>
              <a:gd name="T10" fmla="*/ 691 w 691"/>
              <a:gd name="T11" fmla="*/ 20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1"/>
              <a:gd name="T19" fmla="*/ 0 h 200"/>
              <a:gd name="T20" fmla="*/ 691 w 691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1" h="200">
                <a:moveTo>
                  <a:pt x="1" y="185"/>
                </a:moveTo>
                <a:cubicBezTo>
                  <a:pt x="6" y="135"/>
                  <a:pt x="0" y="83"/>
                  <a:pt x="16" y="35"/>
                </a:cubicBezTo>
                <a:cubicBezTo>
                  <a:pt x="22" y="18"/>
                  <a:pt x="43" y="5"/>
                  <a:pt x="61" y="5"/>
                </a:cubicBezTo>
                <a:cubicBezTo>
                  <a:pt x="246" y="0"/>
                  <a:pt x="431" y="15"/>
                  <a:pt x="616" y="20"/>
                </a:cubicBezTo>
                <a:cubicBezTo>
                  <a:pt x="664" y="91"/>
                  <a:pt x="640" y="48"/>
                  <a:pt x="676" y="155"/>
                </a:cubicBezTo>
                <a:cubicBezTo>
                  <a:pt x="681" y="170"/>
                  <a:pt x="691" y="200"/>
                  <a:pt x="691" y="20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1" name="Рисунок 10" descr="5f8350820dd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520280" cy="19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d57bfd3e10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32656"/>
            <a:ext cx="1673869" cy="195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rgbClr val="7030A0"/>
                </a:solidFill>
              </a:rPr>
              <a:t>   </a:t>
            </a:r>
            <a:r>
              <a:rPr lang="ru-RU" sz="4400" b="1" dirty="0" err="1" smtClean="0">
                <a:solidFill>
                  <a:srgbClr val="7030A0"/>
                </a:solidFill>
              </a:rPr>
              <a:t>Перевір</a:t>
            </a:r>
            <a:r>
              <a:rPr lang="uk-UA" sz="4400" b="1" dirty="0" err="1" smtClean="0">
                <a:solidFill>
                  <a:srgbClr val="7030A0"/>
                </a:solidFill>
              </a:rPr>
              <a:t>ка</a:t>
            </a:r>
            <a:r>
              <a:rPr lang="uk-UA" sz="4400" b="1" dirty="0" smtClean="0">
                <a:solidFill>
                  <a:srgbClr val="7030A0"/>
                </a:solidFill>
              </a:rPr>
              <a:t>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uk-UA" sz="4400" b="1" dirty="0" smtClean="0">
                <a:solidFill>
                  <a:srgbClr val="7030A0"/>
                </a:solidFill>
              </a:rPr>
              <a:t> </a:t>
            </a:r>
            <a:r>
              <a:rPr lang="uk-UA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домашнього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завдання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endParaRPr lang="ru-RU" sz="4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uk-UA" sz="7200" dirty="0" smtClean="0"/>
              <a:t>а</a:t>
            </a:r>
            <a:r>
              <a:rPr lang="uk-UA" sz="7200" dirty="0" smtClean="0"/>
              <a:t>) </a:t>
            </a:r>
            <a:r>
              <a:rPr lang="uk-UA" sz="7200" dirty="0" smtClean="0"/>
              <a:t>5 </a:t>
            </a:r>
          </a:p>
          <a:p>
            <a:pPr algn="ctr">
              <a:buNone/>
            </a:pPr>
            <a:r>
              <a:rPr lang="uk-UA" sz="7200" dirty="0" smtClean="0"/>
              <a:t>б</a:t>
            </a:r>
            <a:r>
              <a:rPr lang="uk-UA" sz="7200" dirty="0" smtClean="0"/>
              <a:t>) </a:t>
            </a:r>
            <a:r>
              <a:rPr lang="uk-UA" sz="7200" dirty="0" smtClean="0"/>
              <a:t>3 </a:t>
            </a:r>
          </a:p>
          <a:p>
            <a:pPr algn="ctr">
              <a:buNone/>
            </a:pPr>
            <a:r>
              <a:rPr lang="uk-UA" sz="7200" dirty="0" smtClean="0"/>
              <a:t>в</a:t>
            </a:r>
            <a:r>
              <a:rPr lang="uk-UA" sz="7200" dirty="0" smtClean="0"/>
              <a:t>) </a:t>
            </a:r>
            <a:r>
              <a:rPr lang="uk-UA" sz="7200" dirty="0" smtClean="0"/>
              <a:t>4</a:t>
            </a:r>
            <a:endParaRPr lang="ru-RU" sz="7200" dirty="0" smtClean="0"/>
          </a:p>
          <a:p>
            <a:pPr marL="3044825" lvl="0" indent="-358775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memo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276872"/>
            <a:ext cx="1944216" cy="27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60584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274590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23528" y="836712"/>
            <a:ext cx="8393760" cy="3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0" lvl="3" algn="ctr">
              <a:buClr>
                <a:srgbClr val="FFFFFF"/>
              </a:buClr>
              <a:buSzPct val="75000"/>
              <a:defRPr/>
            </a:pPr>
            <a:r>
              <a:rPr lang="uk-UA" sz="6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10 </a:t>
            </a:r>
            <a:r>
              <a:rPr lang="uk-UA" sz="6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▪ 6 </a:t>
            </a:r>
            <a:r>
              <a:rPr lang="uk-UA" sz="6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= </a:t>
            </a:r>
            <a:r>
              <a:rPr lang="uk-UA" sz="6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60</a:t>
            </a:r>
            <a:endParaRPr lang="uk-UA" sz="6000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0" lvl="3" algn="ctr">
              <a:buClr>
                <a:srgbClr val="FFFFFF"/>
              </a:buClr>
              <a:buSzPct val="75000"/>
              <a:defRPr/>
            </a:pP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 дес. </a:t>
            </a: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▪</a:t>
            </a:r>
            <a:r>
              <a:rPr lang="uk-UA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6 </a:t>
            </a: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= </a:t>
            </a:r>
            <a:r>
              <a:rPr lang="uk-UA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6 </a:t>
            </a: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дес</a:t>
            </a:r>
            <a:r>
              <a:rPr lang="uk-UA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</a:t>
            </a:r>
          </a:p>
          <a:p>
            <a:pPr marL="0" lvl="3" algn="ctr">
              <a:buClr>
                <a:srgbClr val="FFFFFF"/>
              </a:buClr>
              <a:buSzPct val="75000"/>
              <a:defRPr/>
            </a:pPr>
            <a:endParaRPr lang="uk-UA" sz="60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0" lvl="3" algn="ctr">
              <a:buClr>
                <a:srgbClr val="FFFFFF"/>
              </a:buClr>
              <a:buSzPct val="75000"/>
              <a:defRPr/>
            </a:pP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100 </a:t>
            </a:r>
            <a:r>
              <a:rPr lang="uk-UA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▪ 8 </a:t>
            </a: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= </a:t>
            </a:r>
            <a:r>
              <a:rPr lang="uk-UA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80</a:t>
            </a:r>
            <a:endParaRPr lang="uk-UA" sz="60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0" lvl="3" algn="ctr">
              <a:buClr>
                <a:srgbClr val="FFFFFF"/>
              </a:buClr>
              <a:buSzPct val="75000"/>
              <a:defRPr/>
            </a:pPr>
            <a:r>
              <a:rPr lang="uk-UA" sz="6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 </a:t>
            </a:r>
            <a:r>
              <a:rPr lang="uk-UA" sz="6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сот</a:t>
            </a:r>
            <a:r>
              <a:rPr lang="uk-UA" sz="6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 </a:t>
            </a:r>
            <a:r>
              <a:rPr lang="uk-UA" sz="6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▪</a:t>
            </a:r>
            <a:r>
              <a:rPr lang="uk-UA" sz="6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8 </a:t>
            </a:r>
            <a:r>
              <a:rPr lang="uk-UA" sz="6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= </a:t>
            </a:r>
            <a:r>
              <a:rPr lang="uk-UA" sz="6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8 </a:t>
            </a:r>
            <a:r>
              <a:rPr lang="uk-UA" sz="6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сот</a:t>
            </a:r>
            <a:r>
              <a:rPr lang="uk-UA" sz="6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</a:t>
            </a:r>
          </a:p>
          <a:p>
            <a:pPr marL="1716505" lvl="3" indent="-345605">
              <a:lnSpc>
                <a:spcPct val="130000"/>
              </a:lnSpc>
              <a:spcAft>
                <a:spcPts val="1270"/>
              </a:spcAft>
              <a:buClr>
                <a:srgbClr val="FFFFFF"/>
              </a:buClr>
              <a:buSzPct val="75000"/>
              <a:defRPr/>
            </a:pPr>
            <a:endParaRPr lang="uk-UA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-153988" y="-215900"/>
            <a:ext cx="9297988" cy="7073900"/>
            <a:chOff x="-52554" y="-115613"/>
            <a:chExt cx="9297355" cy="7073461"/>
          </a:xfrm>
        </p:grpSpPr>
        <p:sp>
          <p:nvSpPr>
            <p:cNvPr id="10" name="Полилиния 9"/>
            <p:cNvSpPr/>
            <p:nvPr/>
          </p:nvSpPr>
          <p:spPr>
            <a:xfrm>
              <a:off x="-41442" y="3479852"/>
              <a:ext cx="9206873" cy="1019112"/>
            </a:xfrm>
            <a:custGeom>
              <a:avLst/>
              <a:gdLst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83078 h 846140"/>
                <a:gd name="connsiteX1" fmla="*/ 9186041 w 9207062"/>
                <a:gd name="connsiteY1" fmla="*/ 846140 h 846140"/>
                <a:gd name="connsiteX2" fmla="*/ 9207062 w 9207062"/>
                <a:gd name="connsiteY2" fmla="*/ 299602 h 846140"/>
                <a:gd name="connsiteX3" fmla="*/ 8891751 w 9207062"/>
                <a:gd name="connsiteY3" fmla="*/ 614912 h 846140"/>
                <a:gd name="connsiteX4" fmla="*/ 8408275 w 9207062"/>
                <a:gd name="connsiteY4" fmla="*/ 572871 h 846140"/>
                <a:gd name="connsiteX5" fmla="*/ 8219089 w 9207062"/>
                <a:gd name="connsiteY5" fmla="*/ 614912 h 846140"/>
                <a:gd name="connsiteX6" fmla="*/ 7956331 w 9207062"/>
                <a:gd name="connsiteY6" fmla="*/ 541340 h 846140"/>
                <a:gd name="connsiteX7" fmla="*/ 7683062 w 9207062"/>
                <a:gd name="connsiteY7" fmla="*/ 394195 h 846140"/>
                <a:gd name="connsiteX8" fmla="*/ 7430813 w 9207062"/>
                <a:gd name="connsiteY8" fmla="*/ 299602 h 846140"/>
                <a:gd name="connsiteX9" fmla="*/ 7136524 w 9207062"/>
                <a:gd name="connsiteY9" fmla="*/ 36843 h 846140"/>
                <a:gd name="connsiteX10" fmla="*/ 6821213 w 9207062"/>
                <a:gd name="connsiteY10" fmla="*/ 5312 h 846140"/>
                <a:gd name="connsiteX11" fmla="*/ 6653048 w 9207062"/>
                <a:gd name="connsiteY11" fmla="*/ 57864 h 846140"/>
                <a:gd name="connsiteX12" fmla="*/ 6400800 w 9207062"/>
                <a:gd name="connsiteY12" fmla="*/ 183988 h 846140"/>
                <a:gd name="connsiteX13" fmla="*/ 6190593 w 9207062"/>
                <a:gd name="connsiteY13" fmla="*/ 341643 h 846140"/>
                <a:gd name="connsiteX14" fmla="*/ 5675586 w 9207062"/>
                <a:gd name="connsiteY14" fmla="*/ 457257 h 846140"/>
                <a:gd name="connsiteX15" fmla="*/ 5265682 w 9207062"/>
                <a:gd name="connsiteY15" fmla="*/ 446746 h 846140"/>
                <a:gd name="connsiteX16" fmla="*/ 4845269 w 9207062"/>
                <a:gd name="connsiteY16" fmla="*/ 394195 h 846140"/>
                <a:gd name="connsiteX17" fmla="*/ 4635062 w 9207062"/>
                <a:gd name="connsiteY17" fmla="*/ 215519 h 846140"/>
                <a:gd name="connsiteX18" fmla="*/ 4572000 w 9207062"/>
                <a:gd name="connsiteY18" fmla="*/ 68374 h 846140"/>
                <a:gd name="connsiteX19" fmla="*/ 4340772 w 9207062"/>
                <a:gd name="connsiteY19" fmla="*/ 57864 h 846140"/>
                <a:gd name="connsiteX20" fmla="*/ 4193627 w 9207062"/>
                <a:gd name="connsiteY20" fmla="*/ 173478 h 846140"/>
                <a:gd name="connsiteX21" fmla="*/ 3909848 w 9207062"/>
                <a:gd name="connsiteY21" fmla="*/ 320622 h 846140"/>
                <a:gd name="connsiteX22" fmla="*/ 3657600 w 9207062"/>
                <a:gd name="connsiteY22" fmla="*/ 520319 h 846140"/>
                <a:gd name="connsiteX23" fmla="*/ 3415862 w 9207062"/>
                <a:gd name="connsiteY23" fmla="*/ 404705 h 846140"/>
                <a:gd name="connsiteX24" fmla="*/ 3132082 w 9207062"/>
                <a:gd name="connsiteY24" fmla="*/ 415215 h 846140"/>
                <a:gd name="connsiteX25" fmla="*/ 3005958 w 9207062"/>
                <a:gd name="connsiteY25" fmla="*/ 320622 h 846140"/>
                <a:gd name="connsiteX26" fmla="*/ 2606565 w 9207062"/>
                <a:gd name="connsiteY26" fmla="*/ 415215 h 846140"/>
                <a:gd name="connsiteX27" fmla="*/ 2354317 w 9207062"/>
                <a:gd name="connsiteY27" fmla="*/ 541340 h 846140"/>
                <a:gd name="connsiteX28" fmla="*/ 2081048 w 9207062"/>
                <a:gd name="connsiteY28" fmla="*/ 604402 h 846140"/>
                <a:gd name="connsiteX29" fmla="*/ 1797269 w 9207062"/>
                <a:gd name="connsiteY29" fmla="*/ 667464 h 846140"/>
                <a:gd name="connsiteX30" fmla="*/ 1639613 w 9207062"/>
                <a:gd name="connsiteY30" fmla="*/ 720015 h 846140"/>
                <a:gd name="connsiteX31" fmla="*/ 1429407 w 9207062"/>
                <a:gd name="connsiteY31" fmla="*/ 625422 h 846140"/>
                <a:gd name="connsiteX32" fmla="*/ 1261241 w 9207062"/>
                <a:gd name="connsiteY32" fmla="*/ 509809 h 846140"/>
                <a:gd name="connsiteX33" fmla="*/ 1187669 w 9207062"/>
                <a:gd name="connsiteY33" fmla="*/ 415215 h 846140"/>
                <a:gd name="connsiteX34" fmla="*/ 1051034 w 9207062"/>
                <a:gd name="connsiteY34" fmla="*/ 467767 h 846140"/>
                <a:gd name="connsiteX35" fmla="*/ 872358 w 9207062"/>
                <a:gd name="connsiteY35" fmla="*/ 509809 h 846140"/>
                <a:gd name="connsiteX36" fmla="*/ 756744 w 9207062"/>
                <a:gd name="connsiteY36" fmla="*/ 415215 h 846140"/>
                <a:gd name="connsiteX37" fmla="*/ 662151 w 9207062"/>
                <a:gd name="connsiteY37" fmla="*/ 289091 h 846140"/>
                <a:gd name="connsiteX38" fmla="*/ 325820 w 9207062"/>
                <a:gd name="connsiteY38" fmla="*/ 278581 h 846140"/>
                <a:gd name="connsiteX39" fmla="*/ 94593 w 9207062"/>
                <a:gd name="connsiteY39" fmla="*/ 215519 h 846140"/>
                <a:gd name="connsiteX40" fmla="*/ 52551 w 9207062"/>
                <a:gd name="connsiteY40" fmla="*/ 310112 h 846140"/>
                <a:gd name="connsiteX41" fmla="*/ 52551 w 9207062"/>
                <a:gd name="connsiteY41" fmla="*/ 751546 h 846140"/>
                <a:gd name="connsiteX42" fmla="*/ 0 w 9207062"/>
                <a:gd name="connsiteY42" fmla="*/ 783078 h 846140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207062" h="1019232">
                  <a:moveTo>
                    <a:pt x="0" y="956170"/>
                  </a:moveTo>
                  <a:lnTo>
                    <a:pt x="9186041" y="1019232"/>
                  </a:lnTo>
                  <a:lnTo>
                    <a:pt x="9207062" y="472694"/>
                  </a:lnTo>
                  <a:lnTo>
                    <a:pt x="8891751" y="788004"/>
                  </a:lnTo>
                  <a:cubicBezTo>
                    <a:pt x="8788666" y="655874"/>
                    <a:pt x="8569406" y="568519"/>
                    <a:pt x="8408275" y="745963"/>
                  </a:cubicBezTo>
                  <a:cubicBezTo>
                    <a:pt x="8364237" y="675199"/>
                    <a:pt x="8240215" y="727312"/>
                    <a:pt x="8219089" y="788004"/>
                  </a:cubicBezTo>
                  <a:cubicBezTo>
                    <a:pt x="8179103" y="695212"/>
                    <a:pt x="8183593" y="581788"/>
                    <a:pt x="7956331" y="714432"/>
                  </a:cubicBezTo>
                  <a:cubicBezTo>
                    <a:pt x="7982693" y="687604"/>
                    <a:pt x="7926530" y="354393"/>
                    <a:pt x="7683062" y="567287"/>
                  </a:cubicBezTo>
                  <a:cubicBezTo>
                    <a:pt x="7697383" y="459552"/>
                    <a:pt x="7576788" y="326421"/>
                    <a:pt x="7430813" y="472694"/>
                  </a:cubicBezTo>
                  <a:cubicBezTo>
                    <a:pt x="7520023" y="293030"/>
                    <a:pt x="7321914" y="67331"/>
                    <a:pt x="7136524" y="209935"/>
                  </a:cubicBezTo>
                  <a:cubicBezTo>
                    <a:pt x="7186978" y="112111"/>
                    <a:pt x="6943763" y="0"/>
                    <a:pt x="6821213" y="178404"/>
                  </a:cubicBezTo>
                  <a:cubicBezTo>
                    <a:pt x="6882618" y="51457"/>
                    <a:pt x="6648763" y="18175"/>
                    <a:pt x="6653048" y="230956"/>
                  </a:cubicBezTo>
                  <a:cubicBezTo>
                    <a:pt x="6537201" y="158695"/>
                    <a:pt x="6380095" y="78499"/>
                    <a:pt x="6400800" y="357080"/>
                  </a:cubicBezTo>
                  <a:cubicBezTo>
                    <a:pt x="6343419" y="311204"/>
                    <a:pt x="6030452" y="220877"/>
                    <a:pt x="6190593" y="514735"/>
                  </a:cubicBezTo>
                  <a:cubicBezTo>
                    <a:pt x="5987164" y="431031"/>
                    <a:pt x="5780571" y="342569"/>
                    <a:pt x="5675586" y="630349"/>
                  </a:cubicBezTo>
                  <a:cubicBezTo>
                    <a:pt x="5632607" y="498253"/>
                    <a:pt x="5397549" y="513800"/>
                    <a:pt x="5265682" y="619838"/>
                  </a:cubicBezTo>
                  <a:cubicBezTo>
                    <a:pt x="5222378" y="556279"/>
                    <a:pt x="4971117" y="386362"/>
                    <a:pt x="4845269" y="567287"/>
                  </a:cubicBezTo>
                  <a:cubicBezTo>
                    <a:pt x="4775200" y="507728"/>
                    <a:pt x="4835305" y="360854"/>
                    <a:pt x="4635062" y="388611"/>
                  </a:cubicBezTo>
                  <a:cubicBezTo>
                    <a:pt x="4753741" y="312573"/>
                    <a:pt x="4700971" y="136524"/>
                    <a:pt x="4572000" y="241466"/>
                  </a:cubicBezTo>
                  <a:cubicBezTo>
                    <a:pt x="4567950" y="149061"/>
                    <a:pt x="4232112" y="12207"/>
                    <a:pt x="4340772" y="230956"/>
                  </a:cubicBezTo>
                  <a:cubicBezTo>
                    <a:pt x="4291724" y="269494"/>
                    <a:pt x="4117265" y="173092"/>
                    <a:pt x="4193627" y="346570"/>
                  </a:cubicBezTo>
                  <a:cubicBezTo>
                    <a:pt x="4097450" y="309890"/>
                    <a:pt x="3871095" y="249400"/>
                    <a:pt x="3909848" y="493714"/>
                  </a:cubicBezTo>
                  <a:cubicBezTo>
                    <a:pt x="3825765" y="560280"/>
                    <a:pt x="3678189" y="491903"/>
                    <a:pt x="3657600" y="693411"/>
                  </a:cubicBezTo>
                  <a:cubicBezTo>
                    <a:pt x="3577021" y="654873"/>
                    <a:pt x="3521849" y="411543"/>
                    <a:pt x="3415862" y="577797"/>
                  </a:cubicBezTo>
                  <a:cubicBezTo>
                    <a:pt x="3321269" y="581300"/>
                    <a:pt x="3180647" y="437162"/>
                    <a:pt x="3132082" y="588307"/>
                  </a:cubicBezTo>
                  <a:cubicBezTo>
                    <a:pt x="3161489" y="517084"/>
                    <a:pt x="3076585" y="252191"/>
                    <a:pt x="3005958" y="493714"/>
                  </a:cubicBezTo>
                  <a:cubicBezTo>
                    <a:pt x="2822039" y="474441"/>
                    <a:pt x="2730184" y="283722"/>
                    <a:pt x="2606565" y="588307"/>
                  </a:cubicBezTo>
                  <a:cubicBezTo>
                    <a:pt x="2522482" y="630349"/>
                    <a:pt x="2428890" y="421560"/>
                    <a:pt x="2354317" y="714432"/>
                  </a:cubicBezTo>
                  <a:cubicBezTo>
                    <a:pt x="2263227" y="735453"/>
                    <a:pt x="2092780" y="605655"/>
                    <a:pt x="2081048" y="777494"/>
                  </a:cubicBezTo>
                  <a:cubicBezTo>
                    <a:pt x="1986455" y="798515"/>
                    <a:pt x="1780756" y="679829"/>
                    <a:pt x="1797269" y="840556"/>
                  </a:cubicBezTo>
                  <a:cubicBezTo>
                    <a:pt x="1744717" y="858073"/>
                    <a:pt x="1693773" y="766046"/>
                    <a:pt x="1639613" y="893107"/>
                  </a:cubicBezTo>
                  <a:cubicBezTo>
                    <a:pt x="1569544" y="861576"/>
                    <a:pt x="1602707" y="718908"/>
                    <a:pt x="1429407" y="798514"/>
                  </a:cubicBezTo>
                  <a:cubicBezTo>
                    <a:pt x="1387662" y="771083"/>
                    <a:pt x="1418919" y="688096"/>
                    <a:pt x="1261241" y="682901"/>
                  </a:cubicBezTo>
                  <a:cubicBezTo>
                    <a:pt x="1236717" y="651370"/>
                    <a:pt x="1299529" y="592846"/>
                    <a:pt x="1187669" y="588307"/>
                  </a:cubicBezTo>
                  <a:cubicBezTo>
                    <a:pt x="1183423" y="521682"/>
                    <a:pt x="1047391" y="478875"/>
                    <a:pt x="1051034" y="640859"/>
                  </a:cubicBezTo>
                  <a:cubicBezTo>
                    <a:pt x="1050785" y="557976"/>
                    <a:pt x="907145" y="561479"/>
                    <a:pt x="872358" y="682901"/>
                  </a:cubicBezTo>
                  <a:cubicBezTo>
                    <a:pt x="888862" y="586004"/>
                    <a:pt x="879720" y="573358"/>
                    <a:pt x="756744" y="588307"/>
                  </a:cubicBezTo>
                  <a:cubicBezTo>
                    <a:pt x="736079" y="529183"/>
                    <a:pt x="775986" y="474496"/>
                    <a:pt x="662151" y="462183"/>
                  </a:cubicBezTo>
                  <a:cubicBezTo>
                    <a:pt x="628076" y="386911"/>
                    <a:pt x="522206" y="267793"/>
                    <a:pt x="325820" y="451673"/>
                  </a:cubicBezTo>
                  <a:cubicBezTo>
                    <a:pt x="265690" y="327352"/>
                    <a:pt x="291584" y="230625"/>
                    <a:pt x="94593" y="388611"/>
                  </a:cubicBezTo>
                  <a:lnTo>
                    <a:pt x="52551" y="483204"/>
                  </a:lnTo>
                  <a:lnTo>
                    <a:pt x="52551" y="924638"/>
                  </a:lnTo>
                  <a:lnTo>
                    <a:pt x="0" y="956170"/>
                  </a:lnTo>
                  <a:close/>
                </a:path>
              </a:pathLst>
            </a:custGeom>
            <a:solidFill>
              <a:srgbClr val="3C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-52554" y="3864003"/>
              <a:ext cx="9297355" cy="3077971"/>
            </a:xfrm>
            <a:custGeom>
              <a:avLst/>
              <a:gdLst>
                <a:gd name="connsiteX0" fmla="*/ 10511 w 9249104"/>
                <a:gd name="connsiteY0" fmla="*/ 42041 h 2196662"/>
                <a:gd name="connsiteX1" fmla="*/ 9154511 w 9249104"/>
                <a:gd name="connsiteY1" fmla="*/ 0 h 2196662"/>
                <a:gd name="connsiteX2" fmla="*/ 9249104 w 9249104"/>
                <a:gd name="connsiteY2" fmla="*/ 2165131 h 2196662"/>
                <a:gd name="connsiteX3" fmla="*/ 0 w 9249104"/>
                <a:gd name="connsiteY3" fmla="*/ 2196662 h 2196662"/>
                <a:gd name="connsiteX4" fmla="*/ 10511 w 9249104"/>
                <a:gd name="connsiteY4" fmla="*/ 42041 h 2196662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97355"/>
                <a:gd name="connsiteY0" fmla="*/ 924153 h 3078774"/>
                <a:gd name="connsiteX1" fmla="*/ 9297355 w 9297355"/>
                <a:gd name="connsiteY1" fmla="*/ 882112 h 3078774"/>
                <a:gd name="connsiteX2" fmla="*/ 9249104 w 9297355"/>
                <a:gd name="connsiteY2" fmla="*/ 3047243 h 3078774"/>
                <a:gd name="connsiteX3" fmla="*/ 0 w 9297355"/>
                <a:gd name="connsiteY3" fmla="*/ 3078774 h 3078774"/>
                <a:gd name="connsiteX4" fmla="*/ 10511 w 9297355"/>
                <a:gd name="connsiteY4" fmla="*/ 924153 h 30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7355" h="3078774">
                  <a:moveTo>
                    <a:pt x="10511" y="924153"/>
                  </a:moveTo>
                  <a:cubicBezTo>
                    <a:pt x="3297468" y="0"/>
                    <a:pt x="6912154" y="395890"/>
                    <a:pt x="9297355" y="882112"/>
                  </a:cubicBezTo>
                  <a:lnTo>
                    <a:pt x="9249104" y="3047243"/>
                  </a:lnTo>
                  <a:lnTo>
                    <a:pt x="0" y="3078774"/>
                  </a:lnTo>
                  <a:cubicBezTo>
                    <a:pt x="3504" y="2360567"/>
                    <a:pt x="7007" y="1642360"/>
                    <a:pt x="10511" y="924153"/>
                  </a:cubicBezTo>
                  <a:close/>
                </a:path>
              </a:pathLst>
            </a:custGeom>
            <a:solidFill>
              <a:srgbClr val="57B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77652" y="4278314"/>
              <a:ext cx="8387779" cy="2679534"/>
            </a:xfrm>
            <a:custGeom>
              <a:avLst/>
              <a:gdLst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7255" h="2680138">
                  <a:moveTo>
                    <a:pt x="8387255" y="0"/>
                  </a:moveTo>
                  <a:cubicBezTo>
                    <a:pt x="5466187" y="397574"/>
                    <a:pt x="4794367" y="212981"/>
                    <a:pt x="0" y="2680138"/>
                  </a:cubicBezTo>
                  <a:lnTo>
                    <a:pt x="8387255" y="2606566"/>
                  </a:lnTo>
                  <a:cubicBezTo>
                    <a:pt x="8383737" y="1730704"/>
                    <a:pt x="8376744" y="854849"/>
                    <a:pt x="8387255" y="0"/>
                  </a:cubicBezTo>
                  <a:close/>
                </a:path>
              </a:pathLst>
            </a:custGeom>
            <a:solidFill>
              <a:srgbClr val="53B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-20806" y="4267203"/>
              <a:ext cx="8608427" cy="2658897"/>
            </a:xfrm>
            <a:custGeom>
              <a:avLst/>
              <a:gdLst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73" h="2659117">
                  <a:moveTo>
                    <a:pt x="21021" y="0"/>
                  </a:moveTo>
                  <a:cubicBezTo>
                    <a:pt x="3199974" y="80129"/>
                    <a:pt x="5958482" y="967591"/>
                    <a:pt x="8607973" y="2648607"/>
                  </a:cubicBezTo>
                  <a:lnTo>
                    <a:pt x="0" y="2659117"/>
                  </a:lnTo>
                  <a:lnTo>
                    <a:pt x="21021" y="0"/>
                  </a:lnTo>
                  <a:close/>
                </a:path>
              </a:pathLst>
            </a:custGeom>
            <a:solidFill>
              <a:srgbClr val="4EA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142810" y="571732"/>
              <a:ext cx="4297070" cy="1930280"/>
            </a:xfrm>
            <a:custGeom>
              <a:avLst/>
              <a:gdLst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49792 w 4030857"/>
                <a:gd name="connsiteY0" fmla="*/ 756745 h 1345324"/>
                <a:gd name="connsiteX1" fmla="*/ 1142867 w 4030857"/>
                <a:gd name="connsiteY1" fmla="*/ 914400 h 1345324"/>
                <a:gd name="connsiteX2" fmla="*/ 869598 w 4030857"/>
                <a:gd name="connsiteY2" fmla="*/ 1345324 h 1345324"/>
                <a:gd name="connsiteX3" fmla="*/ 1878592 w 4030857"/>
                <a:gd name="connsiteY3" fmla="*/ 945931 h 1345324"/>
                <a:gd name="connsiteX4" fmla="*/ 2750950 w 4030857"/>
                <a:gd name="connsiteY4" fmla="*/ 1177158 h 1345324"/>
                <a:gd name="connsiteX5" fmla="*/ 3223916 w 4030857"/>
                <a:gd name="connsiteY5" fmla="*/ 935421 h 1345324"/>
                <a:gd name="connsiteX6" fmla="*/ 4001681 w 4030857"/>
                <a:gd name="connsiteY6" fmla="*/ 1103586 h 1345324"/>
                <a:gd name="connsiteX7" fmla="*/ 3886067 w 4030857"/>
                <a:gd name="connsiteY7" fmla="*/ 714703 h 1345324"/>
                <a:gd name="connsiteX8" fmla="*/ 3318509 w 4030857"/>
                <a:gd name="connsiteY8" fmla="*/ 630621 h 1345324"/>
                <a:gd name="connsiteX9" fmla="*/ 3591778 w 4030857"/>
                <a:gd name="connsiteY9" fmla="*/ 588579 h 1345324"/>
                <a:gd name="connsiteX10" fmla="*/ 3307998 w 4030857"/>
                <a:gd name="connsiteY10" fmla="*/ 378372 h 1345324"/>
                <a:gd name="connsiteX11" fmla="*/ 2908605 w 4030857"/>
                <a:gd name="connsiteY11" fmla="*/ 210207 h 1345324"/>
                <a:gd name="connsiteX12" fmla="*/ 2740440 w 4030857"/>
                <a:gd name="connsiteY12" fmla="*/ 0 h 1345324"/>
                <a:gd name="connsiteX13" fmla="*/ 2288495 w 4030857"/>
                <a:gd name="connsiteY13" fmla="*/ 10510 h 1345324"/>
                <a:gd name="connsiteX14" fmla="*/ 1258481 w 4030857"/>
                <a:gd name="connsiteY14" fmla="*/ 252248 h 1345324"/>
                <a:gd name="connsiteX15" fmla="*/ 1100826 w 4030857"/>
                <a:gd name="connsiteY15" fmla="*/ 315310 h 1345324"/>
                <a:gd name="connsiteX16" fmla="*/ 606840 w 4030857"/>
                <a:gd name="connsiteY16" fmla="*/ 252248 h 1345324"/>
                <a:gd name="connsiteX17" fmla="*/ 49792 w 4030857"/>
                <a:gd name="connsiteY17" fmla="*/ 756745 h 1345324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62503 h 1851082"/>
                <a:gd name="connsiteX1" fmla="*/ 1142867 w 4030857"/>
                <a:gd name="connsiteY1" fmla="*/ 1420158 h 1851082"/>
                <a:gd name="connsiteX2" fmla="*/ 869598 w 4030857"/>
                <a:gd name="connsiteY2" fmla="*/ 1851082 h 1851082"/>
                <a:gd name="connsiteX3" fmla="*/ 1878592 w 4030857"/>
                <a:gd name="connsiteY3" fmla="*/ 1451689 h 1851082"/>
                <a:gd name="connsiteX4" fmla="*/ 2750950 w 4030857"/>
                <a:gd name="connsiteY4" fmla="*/ 1682916 h 1851082"/>
                <a:gd name="connsiteX5" fmla="*/ 3223916 w 4030857"/>
                <a:gd name="connsiteY5" fmla="*/ 1441179 h 1851082"/>
                <a:gd name="connsiteX6" fmla="*/ 4001681 w 4030857"/>
                <a:gd name="connsiteY6" fmla="*/ 1609344 h 1851082"/>
                <a:gd name="connsiteX7" fmla="*/ 3886067 w 4030857"/>
                <a:gd name="connsiteY7" fmla="*/ 1220461 h 1851082"/>
                <a:gd name="connsiteX8" fmla="*/ 3318509 w 4030857"/>
                <a:gd name="connsiteY8" fmla="*/ 1136379 h 1851082"/>
                <a:gd name="connsiteX9" fmla="*/ 3591778 w 4030857"/>
                <a:gd name="connsiteY9" fmla="*/ 1094337 h 1851082"/>
                <a:gd name="connsiteX10" fmla="*/ 3307998 w 4030857"/>
                <a:gd name="connsiteY10" fmla="*/ 884130 h 1851082"/>
                <a:gd name="connsiteX11" fmla="*/ 2908605 w 4030857"/>
                <a:gd name="connsiteY11" fmla="*/ 715965 h 1851082"/>
                <a:gd name="connsiteX12" fmla="*/ 2740440 w 4030857"/>
                <a:gd name="connsiteY12" fmla="*/ 505758 h 1851082"/>
                <a:gd name="connsiteX13" fmla="*/ 2288495 w 4030857"/>
                <a:gd name="connsiteY13" fmla="*/ 516268 h 1851082"/>
                <a:gd name="connsiteX14" fmla="*/ 1258481 w 4030857"/>
                <a:gd name="connsiteY14" fmla="*/ 758006 h 1851082"/>
                <a:gd name="connsiteX15" fmla="*/ 1100826 w 4030857"/>
                <a:gd name="connsiteY15" fmla="*/ 821068 h 1851082"/>
                <a:gd name="connsiteX16" fmla="*/ 606840 w 4030857"/>
                <a:gd name="connsiteY16" fmla="*/ 758006 h 1851082"/>
                <a:gd name="connsiteX17" fmla="*/ 49792 w 4030857"/>
                <a:gd name="connsiteY17" fmla="*/ 1262503 h 1851082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97558" h="1930877">
                  <a:moveTo>
                    <a:pt x="49792" y="1342298"/>
                  </a:moveTo>
                  <a:cubicBezTo>
                    <a:pt x="609438" y="1518686"/>
                    <a:pt x="1073807" y="1242624"/>
                    <a:pt x="1142867" y="1499953"/>
                  </a:cubicBezTo>
                  <a:cubicBezTo>
                    <a:pt x="961311" y="1653128"/>
                    <a:pt x="960688" y="1787236"/>
                    <a:pt x="869598" y="1930877"/>
                  </a:cubicBezTo>
                  <a:cubicBezTo>
                    <a:pt x="1286912" y="1554867"/>
                    <a:pt x="1504179" y="1493174"/>
                    <a:pt x="1878592" y="1531484"/>
                  </a:cubicBezTo>
                  <a:cubicBezTo>
                    <a:pt x="2507154" y="1862576"/>
                    <a:pt x="2158593" y="1809277"/>
                    <a:pt x="2750950" y="1762711"/>
                  </a:cubicBezTo>
                  <a:cubicBezTo>
                    <a:pt x="2908605" y="1682132"/>
                    <a:pt x="3142468" y="1796825"/>
                    <a:pt x="3223916" y="1520974"/>
                  </a:cubicBezTo>
                  <a:cubicBezTo>
                    <a:pt x="3535558" y="1377004"/>
                    <a:pt x="3694804" y="1723581"/>
                    <a:pt x="4001681" y="1689139"/>
                  </a:cubicBezTo>
                  <a:cubicBezTo>
                    <a:pt x="4271903" y="1596923"/>
                    <a:pt x="4297558" y="1300268"/>
                    <a:pt x="3886067" y="1300256"/>
                  </a:cubicBezTo>
                  <a:cubicBezTo>
                    <a:pt x="3696881" y="1272229"/>
                    <a:pt x="3488649" y="1363275"/>
                    <a:pt x="3318509" y="1216174"/>
                  </a:cubicBezTo>
                  <a:cubicBezTo>
                    <a:pt x="3619154" y="859272"/>
                    <a:pt x="3510221" y="1126259"/>
                    <a:pt x="3591778" y="1174132"/>
                  </a:cubicBezTo>
                  <a:cubicBezTo>
                    <a:pt x="3873431" y="1380328"/>
                    <a:pt x="3821697" y="757811"/>
                    <a:pt x="3307998" y="963925"/>
                  </a:cubicBezTo>
                  <a:cubicBezTo>
                    <a:pt x="3246311" y="865022"/>
                    <a:pt x="3251294" y="818492"/>
                    <a:pt x="2908605" y="795760"/>
                  </a:cubicBezTo>
                  <a:cubicBezTo>
                    <a:pt x="3271659" y="749519"/>
                    <a:pt x="3215604" y="293688"/>
                    <a:pt x="2740440" y="585553"/>
                  </a:cubicBezTo>
                  <a:cubicBezTo>
                    <a:pt x="2975565" y="298560"/>
                    <a:pt x="2367717" y="6789"/>
                    <a:pt x="2288495" y="596063"/>
                  </a:cubicBezTo>
                  <a:cubicBezTo>
                    <a:pt x="2292835" y="481395"/>
                    <a:pt x="1682799" y="0"/>
                    <a:pt x="1258481" y="837801"/>
                  </a:cubicBezTo>
                  <a:cubicBezTo>
                    <a:pt x="1134512" y="896937"/>
                    <a:pt x="1291552" y="79795"/>
                    <a:pt x="1100826" y="900863"/>
                  </a:cubicBezTo>
                  <a:cubicBezTo>
                    <a:pt x="197999" y="103569"/>
                    <a:pt x="0" y="1144587"/>
                    <a:pt x="606840" y="837801"/>
                  </a:cubicBezTo>
                  <a:cubicBezTo>
                    <a:pt x="654545" y="1206006"/>
                    <a:pt x="235475" y="1174132"/>
                    <a:pt x="49792" y="13422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074780" y="-115613"/>
              <a:ext cx="3163672" cy="1847735"/>
            </a:xfrm>
            <a:custGeom>
              <a:avLst/>
              <a:gdLst>
                <a:gd name="connsiteX0" fmla="*/ 3058510 w 3121572"/>
                <a:gd name="connsiteY0" fmla="*/ 1513490 h 1528700"/>
                <a:gd name="connsiteX1" fmla="*/ 2701158 w 3121572"/>
                <a:gd name="connsiteY1" fmla="*/ 1471448 h 1528700"/>
                <a:gd name="connsiteX2" fmla="*/ 2322786 w 3121572"/>
                <a:gd name="connsiteY2" fmla="*/ 1271752 h 1528700"/>
                <a:gd name="connsiteX3" fmla="*/ 1376855 w 3121572"/>
                <a:gd name="connsiteY3" fmla="*/ 966952 h 1528700"/>
                <a:gd name="connsiteX4" fmla="*/ 1135117 w 3121572"/>
                <a:gd name="connsiteY4" fmla="*/ 924911 h 1528700"/>
                <a:gd name="connsiteX5" fmla="*/ 662151 w 3121572"/>
                <a:gd name="connsiteY5" fmla="*/ 998483 h 1528700"/>
                <a:gd name="connsiteX6" fmla="*/ 0 w 3121572"/>
                <a:gd name="connsiteY6" fmla="*/ 536028 h 1528700"/>
                <a:gd name="connsiteX7" fmla="*/ 1124607 w 3121572"/>
                <a:gd name="connsiteY7" fmla="*/ 346842 h 1528700"/>
                <a:gd name="connsiteX8" fmla="*/ 1587062 w 3121572"/>
                <a:gd name="connsiteY8" fmla="*/ 0 h 1528700"/>
                <a:gd name="connsiteX9" fmla="*/ 3121572 w 3121572"/>
                <a:gd name="connsiteY9" fmla="*/ 42042 h 1528700"/>
                <a:gd name="connsiteX10" fmla="*/ 3048000 w 3121572"/>
                <a:gd name="connsiteY10" fmla="*/ 1460938 h 1528700"/>
                <a:gd name="connsiteX11" fmla="*/ 3058510 w 3121572"/>
                <a:gd name="connsiteY11" fmla="*/ 1513490 h 1528700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714628"/>
                <a:gd name="connsiteX1" fmla="*/ 2701158 w 3121572"/>
                <a:gd name="connsiteY1" fmla="*/ 1471448 h 1714628"/>
                <a:gd name="connsiteX2" fmla="*/ 2322786 w 3121572"/>
                <a:gd name="connsiteY2" fmla="*/ 1271752 h 1714628"/>
                <a:gd name="connsiteX3" fmla="*/ 1376855 w 3121572"/>
                <a:gd name="connsiteY3" fmla="*/ 966952 h 1714628"/>
                <a:gd name="connsiteX4" fmla="*/ 1135117 w 3121572"/>
                <a:gd name="connsiteY4" fmla="*/ 924911 h 1714628"/>
                <a:gd name="connsiteX5" fmla="*/ 662151 w 3121572"/>
                <a:gd name="connsiteY5" fmla="*/ 998483 h 1714628"/>
                <a:gd name="connsiteX6" fmla="*/ 0 w 3121572"/>
                <a:gd name="connsiteY6" fmla="*/ 536028 h 1714628"/>
                <a:gd name="connsiteX7" fmla="*/ 1124607 w 3121572"/>
                <a:gd name="connsiteY7" fmla="*/ 346842 h 1714628"/>
                <a:gd name="connsiteX8" fmla="*/ 1587062 w 3121572"/>
                <a:gd name="connsiteY8" fmla="*/ 0 h 1714628"/>
                <a:gd name="connsiteX9" fmla="*/ 3121572 w 3121572"/>
                <a:gd name="connsiteY9" fmla="*/ 42042 h 1714628"/>
                <a:gd name="connsiteX10" fmla="*/ 3048000 w 3121572"/>
                <a:gd name="connsiteY10" fmla="*/ 1460938 h 1714628"/>
                <a:gd name="connsiteX11" fmla="*/ 3058510 w 3121572"/>
                <a:gd name="connsiteY11" fmla="*/ 1513490 h 1714628"/>
                <a:gd name="connsiteX0" fmla="*/ 3303933 w 3366995"/>
                <a:gd name="connsiteY0" fmla="*/ 1513490 h 1714628"/>
                <a:gd name="connsiteX1" fmla="*/ 2946581 w 3366995"/>
                <a:gd name="connsiteY1" fmla="*/ 1471448 h 1714628"/>
                <a:gd name="connsiteX2" fmla="*/ 2568209 w 3366995"/>
                <a:gd name="connsiteY2" fmla="*/ 1271752 h 1714628"/>
                <a:gd name="connsiteX3" fmla="*/ 1622278 w 3366995"/>
                <a:gd name="connsiteY3" fmla="*/ 966952 h 1714628"/>
                <a:gd name="connsiteX4" fmla="*/ 1380540 w 3366995"/>
                <a:gd name="connsiteY4" fmla="*/ 924911 h 1714628"/>
                <a:gd name="connsiteX5" fmla="*/ 907574 w 3366995"/>
                <a:gd name="connsiteY5" fmla="*/ 998483 h 1714628"/>
                <a:gd name="connsiteX6" fmla="*/ 245423 w 3366995"/>
                <a:gd name="connsiteY6" fmla="*/ 536028 h 1714628"/>
                <a:gd name="connsiteX7" fmla="*/ 1370030 w 3366995"/>
                <a:gd name="connsiteY7" fmla="*/ 346842 h 1714628"/>
                <a:gd name="connsiteX8" fmla="*/ 1832485 w 3366995"/>
                <a:gd name="connsiteY8" fmla="*/ 0 h 1714628"/>
                <a:gd name="connsiteX9" fmla="*/ 3366995 w 3366995"/>
                <a:gd name="connsiteY9" fmla="*/ 42042 h 1714628"/>
                <a:gd name="connsiteX10" fmla="*/ 3293423 w 3366995"/>
                <a:gd name="connsiteY10" fmla="*/ 1460938 h 1714628"/>
                <a:gd name="connsiteX11" fmla="*/ 3303933 w 3366995"/>
                <a:gd name="connsiteY11" fmla="*/ 1513490 h 1714628"/>
                <a:gd name="connsiteX0" fmla="*/ 3100742 w 3163804"/>
                <a:gd name="connsiteY0" fmla="*/ 1513490 h 1714628"/>
                <a:gd name="connsiteX1" fmla="*/ 2743390 w 3163804"/>
                <a:gd name="connsiteY1" fmla="*/ 1471448 h 1714628"/>
                <a:gd name="connsiteX2" fmla="*/ 2365018 w 3163804"/>
                <a:gd name="connsiteY2" fmla="*/ 1271752 h 1714628"/>
                <a:gd name="connsiteX3" fmla="*/ 1419087 w 3163804"/>
                <a:gd name="connsiteY3" fmla="*/ 966952 h 1714628"/>
                <a:gd name="connsiteX4" fmla="*/ 1177349 w 3163804"/>
                <a:gd name="connsiteY4" fmla="*/ 924911 h 1714628"/>
                <a:gd name="connsiteX5" fmla="*/ 704383 w 3163804"/>
                <a:gd name="connsiteY5" fmla="*/ 998483 h 1714628"/>
                <a:gd name="connsiteX6" fmla="*/ 42232 w 3163804"/>
                <a:gd name="connsiteY6" fmla="*/ 536028 h 1714628"/>
                <a:gd name="connsiteX7" fmla="*/ 1166839 w 3163804"/>
                <a:gd name="connsiteY7" fmla="*/ 346842 h 1714628"/>
                <a:gd name="connsiteX8" fmla="*/ 1629294 w 3163804"/>
                <a:gd name="connsiteY8" fmla="*/ 0 h 1714628"/>
                <a:gd name="connsiteX9" fmla="*/ 3163804 w 3163804"/>
                <a:gd name="connsiteY9" fmla="*/ 42042 h 1714628"/>
                <a:gd name="connsiteX10" fmla="*/ 3090232 w 3163804"/>
                <a:gd name="connsiteY10" fmla="*/ 1460938 h 1714628"/>
                <a:gd name="connsiteX11" fmla="*/ 3100742 w 3163804"/>
                <a:gd name="connsiteY11" fmla="*/ 1513490 h 1714628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804" h="1847991">
                  <a:moveTo>
                    <a:pt x="3100742" y="1513490"/>
                  </a:moveTo>
                  <a:cubicBezTo>
                    <a:pt x="2957781" y="1637603"/>
                    <a:pt x="2864064" y="1528339"/>
                    <a:pt x="2743390" y="1471448"/>
                  </a:cubicBezTo>
                  <a:cubicBezTo>
                    <a:pt x="2591837" y="1598573"/>
                    <a:pt x="2383164" y="1419295"/>
                    <a:pt x="2365018" y="1271752"/>
                  </a:cubicBezTo>
                  <a:cubicBezTo>
                    <a:pt x="2021108" y="1571806"/>
                    <a:pt x="1599437" y="1479732"/>
                    <a:pt x="1419087" y="966952"/>
                  </a:cubicBezTo>
                  <a:cubicBezTo>
                    <a:pt x="1368630" y="1567332"/>
                    <a:pt x="1094377" y="1337421"/>
                    <a:pt x="1177349" y="924911"/>
                  </a:cubicBezTo>
                  <a:cubicBezTo>
                    <a:pt x="449749" y="1847991"/>
                    <a:pt x="0" y="659671"/>
                    <a:pt x="704383" y="998483"/>
                  </a:cubicBezTo>
                  <a:cubicBezTo>
                    <a:pt x="753527" y="603050"/>
                    <a:pt x="262949" y="690180"/>
                    <a:pt x="42232" y="536028"/>
                  </a:cubicBezTo>
                  <a:cubicBezTo>
                    <a:pt x="336125" y="309475"/>
                    <a:pt x="1277729" y="613126"/>
                    <a:pt x="1166839" y="346842"/>
                  </a:cubicBezTo>
                  <a:cubicBezTo>
                    <a:pt x="1049509" y="78851"/>
                    <a:pt x="1475142" y="115614"/>
                    <a:pt x="1629294" y="0"/>
                  </a:cubicBezTo>
                  <a:lnTo>
                    <a:pt x="3163804" y="42042"/>
                  </a:lnTo>
                  <a:lnTo>
                    <a:pt x="3090232" y="1460938"/>
                  </a:lnTo>
                  <a:cubicBezTo>
                    <a:pt x="3112819" y="1528700"/>
                    <a:pt x="3126919" y="1508331"/>
                    <a:pt x="3100742" y="151349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" name="Picture 3" descr="D:\Школьные файлы\ПАПКА  ДЛЯ  СКАЧИВАНИЯ\1239894510_1233707616_romas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214813"/>
            <a:ext cx="2500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:\Школьные файлы\ПАПКА  ДЛЯ  СКАЧИВАНИЯ\strawberr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429125"/>
            <a:ext cx="1857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Школьные файлы\ПАПКА  ДЛЯ  СКАЧИВАНИЯ\Картинки для физкультминутки\2654996506cbdb1a3d6a3cb86602b146626f0ef9b9_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4286250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Школьные файлы\ПАПКА  ДЛЯ  СКАЧИВАНИЯ\Картинки для физкультминутки\babochka26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14313"/>
            <a:ext cx="214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D:\Школьные файлы\ПАПКА  ДЛЯ  СКАЧИВАНИЯ\Картинки для физкультминутки\56082879_1267888063_babochki_4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28625"/>
            <a:ext cx="1476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428625"/>
            <a:ext cx="20240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3472E-18 L -0.70088 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087 0.01042 L -0.70591 0.57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7875 3.7037E-7 " pathEditMode="relative" ptsTypes="AA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75 -2.59259E-6 L 0.67152 0.5696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_86ab5_e49c6ace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32138" y="2133600"/>
            <a:ext cx="2881312" cy="2747963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08175" y="1700213"/>
            <a:ext cx="5562600" cy="3124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771800" y="1628800"/>
            <a:ext cx="3733800" cy="35052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5960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547664" y="1772816"/>
            <a:ext cx="6219825" cy="3365500"/>
          </a:xfrm>
          <a:prstGeom prst="trapezoi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31840" y="1124744"/>
            <a:ext cx="3668713" cy="4176712"/>
            <a:chOff x="2018" y="391"/>
            <a:chExt cx="2311" cy="2631"/>
          </a:xfrm>
        </p:grpSpPr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 rot="-698849">
              <a:off x="2424" y="492"/>
              <a:ext cx="1905" cy="2495"/>
            </a:xfrm>
            <a:prstGeom prst="triangle">
              <a:avLst>
                <a:gd name="adj" fmla="val 50000"/>
              </a:avLst>
            </a:prstGeom>
            <a:solidFill>
              <a:srgbClr val="CC99FF">
                <a:alpha val="71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 rot="1393783">
              <a:off x="2018" y="391"/>
              <a:ext cx="1225" cy="2631"/>
            </a:xfrm>
            <a:prstGeom prst="triangle">
              <a:avLst>
                <a:gd name="adj" fmla="val 47977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2195736" y="404813"/>
            <a:ext cx="5472607" cy="7919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ВПІЗНАЙ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 ГЕОМЕТРИЧНУ ФІГУРУ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  <p:bldP spid="16389" grpId="0" animBg="1"/>
      <p:bldP spid="16389" grpId="1" animBg="1"/>
      <p:bldP spid="16390" grpId="0" animBg="1"/>
      <p:bldP spid="1639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6372200" y="2636912"/>
            <a:ext cx="2266950" cy="2268537"/>
          </a:xfrm>
          <a:prstGeom prst="smileyFace">
            <a:avLst>
              <a:gd name="adj" fmla="val 4653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563938" y="2565400"/>
            <a:ext cx="2268537" cy="2266950"/>
          </a:xfrm>
          <a:prstGeom prst="ellipse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39552" y="2564904"/>
            <a:ext cx="2266950" cy="2266950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979712" y="3212976"/>
            <a:ext cx="217488" cy="215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900113" y="3213100"/>
            <a:ext cx="215900" cy="215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5076825" y="3141663"/>
            <a:ext cx="215900" cy="215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Oval 5"/>
          <p:cNvSpPr>
            <a:spLocks noChangeArrowheads="1"/>
          </p:cNvSpPr>
          <p:nvPr/>
        </p:nvSpPr>
        <p:spPr bwMode="auto">
          <a:xfrm>
            <a:off x="4140200" y="3213100"/>
            <a:ext cx="215900" cy="215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6153" name="AutoShape 6"/>
          <p:cNvCxnSpPr>
            <a:cxnSpLocks noChangeShapeType="1"/>
          </p:cNvCxnSpPr>
          <p:nvPr/>
        </p:nvCxnSpPr>
        <p:spPr bwMode="auto">
          <a:xfrm>
            <a:off x="4211638" y="4076700"/>
            <a:ext cx="1152525" cy="0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54" name="Freeform 7"/>
          <p:cNvSpPr>
            <a:spLocks/>
          </p:cNvSpPr>
          <p:nvPr/>
        </p:nvSpPr>
        <p:spPr bwMode="auto">
          <a:xfrm>
            <a:off x="971600" y="3933056"/>
            <a:ext cx="1367929" cy="215825"/>
          </a:xfrm>
          <a:custGeom>
            <a:avLst/>
            <a:gdLst>
              <a:gd name="T0" fmla="*/ 1 w 691"/>
              <a:gd name="T1" fmla="*/ 185 h 200"/>
              <a:gd name="T2" fmla="*/ 16 w 691"/>
              <a:gd name="T3" fmla="*/ 35 h 200"/>
              <a:gd name="T4" fmla="*/ 61 w 691"/>
              <a:gd name="T5" fmla="*/ 5 h 200"/>
              <a:gd name="T6" fmla="*/ 616 w 691"/>
              <a:gd name="T7" fmla="*/ 20 h 200"/>
              <a:gd name="T8" fmla="*/ 676 w 691"/>
              <a:gd name="T9" fmla="*/ 155 h 200"/>
              <a:gd name="T10" fmla="*/ 691 w 691"/>
              <a:gd name="T11" fmla="*/ 20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1"/>
              <a:gd name="T19" fmla="*/ 0 h 200"/>
              <a:gd name="T20" fmla="*/ 691 w 691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1" h="200">
                <a:moveTo>
                  <a:pt x="1" y="185"/>
                </a:moveTo>
                <a:cubicBezTo>
                  <a:pt x="6" y="135"/>
                  <a:pt x="0" y="83"/>
                  <a:pt x="16" y="35"/>
                </a:cubicBezTo>
                <a:cubicBezTo>
                  <a:pt x="22" y="18"/>
                  <a:pt x="43" y="5"/>
                  <a:pt x="61" y="5"/>
                </a:cubicBezTo>
                <a:cubicBezTo>
                  <a:pt x="246" y="0"/>
                  <a:pt x="431" y="15"/>
                  <a:pt x="616" y="20"/>
                </a:cubicBezTo>
                <a:cubicBezTo>
                  <a:pt x="664" y="91"/>
                  <a:pt x="640" y="48"/>
                  <a:pt x="676" y="155"/>
                </a:cubicBezTo>
                <a:cubicBezTo>
                  <a:pt x="681" y="170"/>
                  <a:pt x="691" y="200"/>
                  <a:pt x="691" y="20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1" name="Рисунок 10" descr="5f8350820dd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520280" cy="19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d57bfd3e10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32656"/>
            <a:ext cx="1673869" cy="195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4896544" cy="121014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err="1">
                <a:solidFill>
                  <a:srgbClr val="FFFF00"/>
                </a:solidFill>
              </a:rPr>
              <a:t>Підсумок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3773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None/>
            </a:pPr>
            <a:r>
              <a:rPr lang="uk-UA" sz="3600" b="1" i="1" dirty="0" smtClean="0">
                <a:solidFill>
                  <a:srgbClr val="7030A0"/>
                </a:solidFill>
              </a:rPr>
              <a:t>                    Гра </a:t>
            </a:r>
            <a:r>
              <a:rPr lang="uk-UA" sz="3600" b="1" i="1" dirty="0">
                <a:solidFill>
                  <a:srgbClr val="7030A0"/>
                </a:solidFill>
              </a:rPr>
              <a:t>"Мікрофон"</a:t>
            </a:r>
            <a:endParaRPr lang="ru-RU" sz="36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   ─ </a:t>
            </a:r>
            <a:r>
              <a:rPr lang="uk-UA" sz="3600" b="1" dirty="0">
                <a:solidFill>
                  <a:srgbClr val="C00000"/>
                </a:solidFill>
              </a:rPr>
              <a:t>Чи сподобався вам урок?</a:t>
            </a:r>
            <a:endParaRPr lang="ru-RU" sz="36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3600" dirty="0" smtClean="0"/>
              <a:t>   </a:t>
            </a:r>
            <a:r>
              <a:rPr lang="uk-UA" sz="3600" b="1" dirty="0" smtClean="0">
                <a:solidFill>
                  <a:srgbClr val="002060"/>
                </a:solidFill>
              </a:rPr>
              <a:t>─ </a:t>
            </a:r>
            <a:r>
              <a:rPr lang="uk-UA" sz="3600" b="1" dirty="0">
                <a:solidFill>
                  <a:srgbClr val="002060"/>
                </a:solidFill>
              </a:rPr>
              <a:t>Чим цікавим займалися на уроці?</a:t>
            </a:r>
            <a:endParaRPr lang="ru-RU" sz="36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3600" dirty="0" smtClean="0"/>
              <a:t>   </a:t>
            </a:r>
            <a:r>
              <a:rPr lang="uk-UA" sz="3600" b="1" dirty="0" smtClean="0"/>
              <a:t>─ </a:t>
            </a:r>
            <a:r>
              <a:rPr lang="uk-UA" sz="3600" b="1" dirty="0"/>
              <a:t>Що більше всього запам’ятали?</a:t>
            </a:r>
            <a:endParaRPr lang="ru-RU" sz="3600" b="1" dirty="0"/>
          </a:p>
          <a:p>
            <a:pPr>
              <a:buNone/>
            </a:pPr>
            <a:r>
              <a:rPr lang="uk-UA" sz="3600" dirty="0" smtClean="0"/>
              <a:t>   </a:t>
            </a:r>
            <a:r>
              <a:rPr lang="uk-UA" sz="3600" b="1" dirty="0" smtClean="0">
                <a:solidFill>
                  <a:srgbClr val="006600"/>
                </a:solidFill>
              </a:rPr>
              <a:t>─  </a:t>
            </a:r>
            <a:r>
              <a:rPr lang="uk-UA" sz="3600" b="1" dirty="0">
                <a:solidFill>
                  <a:srgbClr val="006600"/>
                </a:solidFill>
              </a:rPr>
              <a:t>Про що нове дізналися?</a:t>
            </a:r>
            <a:endParaRPr lang="ru-RU" sz="3600" b="1" dirty="0">
              <a:solidFill>
                <a:srgbClr val="006600"/>
              </a:solidFill>
            </a:endParaRPr>
          </a:p>
          <a:p>
            <a:pPr>
              <a:buNone/>
            </a:pPr>
            <a:r>
              <a:rPr lang="uk-UA" sz="3600" dirty="0" smtClean="0"/>
              <a:t>  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590465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Домашнє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7605847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311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23728" y="2780928"/>
            <a:ext cx="6048672" cy="3372827"/>
          </a:xfrm>
        </p:spPr>
        <p:txBody>
          <a:bodyPr/>
          <a:lstStyle/>
          <a:p>
            <a:r>
              <a:rPr lang="uk-UA" sz="4800" dirty="0" smtClean="0">
                <a:solidFill>
                  <a:schemeClr val="accent6"/>
                </a:solidFill>
              </a:rPr>
              <a:t>задача № 785 </a:t>
            </a:r>
            <a:endParaRPr lang="uk-UA" sz="48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uk-UA" sz="4800" dirty="0" smtClean="0">
                <a:solidFill>
                  <a:schemeClr val="accent6"/>
                </a:solidFill>
              </a:rPr>
              <a:t>(1 група - по </a:t>
            </a:r>
            <a:r>
              <a:rPr lang="uk-UA" sz="4800" dirty="0" smtClean="0">
                <a:solidFill>
                  <a:schemeClr val="accent6"/>
                </a:solidFill>
              </a:rPr>
              <a:t>діях, </a:t>
            </a:r>
            <a:endParaRPr lang="uk-UA" sz="48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uk-UA" sz="4800" dirty="0" smtClean="0">
                <a:solidFill>
                  <a:schemeClr val="accent6"/>
                </a:solidFill>
              </a:rPr>
              <a:t>2 група - виразом</a:t>
            </a:r>
            <a:r>
              <a:rPr lang="uk-UA" sz="4800" dirty="0" smtClean="0">
                <a:solidFill>
                  <a:schemeClr val="accent6"/>
                </a:solidFill>
              </a:rPr>
              <a:t>), </a:t>
            </a:r>
            <a:endParaRPr lang="ru-RU" sz="4800" dirty="0" smtClean="0">
              <a:solidFill>
                <a:schemeClr val="accent6"/>
              </a:solidFill>
            </a:endParaRPr>
          </a:p>
          <a:p>
            <a:r>
              <a:rPr lang="uk-UA" sz="4800" dirty="0" smtClean="0">
                <a:solidFill>
                  <a:schemeClr val="accent6"/>
                </a:solidFill>
              </a:rPr>
              <a:t>приклади № 786. </a:t>
            </a:r>
            <a:endParaRPr lang="ru-RU" sz="4800" dirty="0" smtClean="0">
              <a:solidFill>
                <a:schemeClr val="accent6"/>
              </a:solidFill>
            </a:endParaRPr>
          </a:p>
          <a:p>
            <a:endParaRPr lang="ru-RU" sz="4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9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Тема29</Template>
  <TotalTime>66</TotalTime>
  <Words>105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Тема29</vt:lpstr>
      <vt:lpstr>Слайд 1</vt:lpstr>
      <vt:lpstr>Слайд 2</vt:lpstr>
      <vt:lpstr>Слайд 3</vt:lpstr>
      <vt:lpstr>Слайд 4</vt:lpstr>
      <vt:lpstr>Слайд 5</vt:lpstr>
      <vt:lpstr>Слайд 6</vt:lpstr>
      <vt:lpstr>Підсумок уроку</vt:lpstr>
      <vt:lpstr>Домашнє завдання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7</cp:revision>
  <dcterms:created xsi:type="dcterms:W3CDTF">2014-03-03T23:54:15Z</dcterms:created>
  <dcterms:modified xsi:type="dcterms:W3CDTF">2014-03-04T01:00:37Z</dcterms:modified>
</cp:coreProperties>
</file>