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30" r:id="rId2"/>
    <p:sldId id="331" r:id="rId3"/>
    <p:sldId id="299" r:id="rId4"/>
    <p:sldId id="290" r:id="rId5"/>
    <p:sldId id="277" r:id="rId6"/>
    <p:sldId id="289" r:id="rId7"/>
    <p:sldId id="302" r:id="rId8"/>
    <p:sldId id="286" r:id="rId9"/>
    <p:sldId id="296" r:id="rId10"/>
    <p:sldId id="288" r:id="rId11"/>
    <p:sldId id="284" r:id="rId12"/>
    <p:sldId id="278" r:id="rId13"/>
    <p:sldId id="291" r:id="rId14"/>
    <p:sldId id="342" r:id="rId15"/>
    <p:sldId id="343" r:id="rId16"/>
    <p:sldId id="345" r:id="rId17"/>
    <p:sldId id="292" r:id="rId18"/>
    <p:sldId id="355" r:id="rId19"/>
    <p:sldId id="353" r:id="rId20"/>
    <p:sldId id="354" r:id="rId21"/>
    <p:sldId id="293" r:id="rId22"/>
    <p:sldId id="295" r:id="rId23"/>
    <p:sldId id="297" r:id="rId24"/>
    <p:sldId id="341" r:id="rId25"/>
    <p:sldId id="266" r:id="rId26"/>
    <p:sldId id="274" r:id="rId27"/>
    <p:sldId id="318" r:id="rId28"/>
    <p:sldId id="325" r:id="rId29"/>
    <p:sldId id="346" r:id="rId30"/>
    <p:sldId id="347" r:id="rId31"/>
    <p:sldId id="349" r:id="rId32"/>
    <p:sldId id="350" r:id="rId33"/>
    <p:sldId id="319" r:id="rId34"/>
    <p:sldId id="320" r:id="rId35"/>
    <p:sldId id="326" r:id="rId36"/>
    <p:sldId id="312" r:id="rId37"/>
    <p:sldId id="332" r:id="rId38"/>
    <p:sldId id="313" r:id="rId39"/>
    <p:sldId id="337" r:id="rId40"/>
    <p:sldId id="335" r:id="rId41"/>
    <p:sldId id="336" r:id="rId42"/>
    <p:sldId id="304" r:id="rId43"/>
    <p:sldId id="316" r:id="rId44"/>
    <p:sldId id="303" r:id="rId45"/>
    <p:sldId id="305" r:id="rId46"/>
    <p:sldId id="306" r:id="rId47"/>
    <p:sldId id="308" r:id="rId48"/>
    <p:sldId id="307" r:id="rId49"/>
    <p:sldId id="309" r:id="rId50"/>
    <p:sldId id="314" r:id="rId51"/>
    <p:sldId id="273" r:id="rId52"/>
    <p:sldId id="338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43C2C"/>
    <a:srgbClr val="FF33CC"/>
    <a:srgbClr val="008000"/>
    <a:srgbClr val="78DB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7B389-C0B0-4541-8BA7-11CA77DF658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0ADAF28-9D93-42FD-B3DF-2B53C2C5A7A7}">
      <dgm:prSet custT="1"/>
      <dgm:spPr/>
      <dgm:t>
        <a:bodyPr/>
        <a:lstStyle/>
        <a:p>
          <a:pPr rtl="0"/>
          <a:r>
            <a:rPr lang="uk-UA" sz="3200" b="1" u="none" dirty="0" smtClean="0">
              <a:solidFill>
                <a:srgbClr val="0000CC"/>
              </a:solidFill>
              <a:latin typeface="Georgia" pitchFamily="18" charset="0"/>
            </a:rPr>
            <a:t>Загальні відомості</a:t>
          </a:r>
          <a:endParaRPr lang="uk-UA" sz="3200" u="none" dirty="0">
            <a:solidFill>
              <a:srgbClr val="0000CC"/>
            </a:solidFill>
            <a:latin typeface="Georgia" pitchFamily="18" charset="0"/>
          </a:endParaRPr>
        </a:p>
      </dgm:t>
    </dgm:pt>
    <dgm:pt modelId="{28385CA1-206C-45CE-836A-A99F4DBCCFFE}" type="parTrans" cxnId="{706B651D-0177-4F91-B864-66416A24DA1D}">
      <dgm:prSet/>
      <dgm:spPr/>
      <dgm:t>
        <a:bodyPr/>
        <a:lstStyle/>
        <a:p>
          <a:endParaRPr lang="uk-UA"/>
        </a:p>
      </dgm:t>
    </dgm:pt>
    <dgm:pt modelId="{7C70339E-2D63-4080-9C3B-BC472FD96A7A}" type="sibTrans" cxnId="{706B651D-0177-4F91-B864-66416A24DA1D}">
      <dgm:prSet/>
      <dgm:spPr/>
      <dgm:t>
        <a:bodyPr/>
        <a:lstStyle/>
        <a:p>
          <a:endParaRPr lang="uk-UA"/>
        </a:p>
      </dgm:t>
    </dgm:pt>
    <dgm:pt modelId="{ADBA8EA5-B30C-49AB-B3B8-E5896F545808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    Проблема     </a:t>
          </a:r>
          <a:r>
            <a:rPr lang="uk-UA" sz="2800" b="1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самоосвіти.Теоретичні</a:t>
          </a:r>
          <a:r>
            <a:rPr lang="uk-UA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 основи</a:t>
          </a:r>
          <a:endParaRPr lang="uk-UA" sz="2800" b="1" dirty="0">
            <a:solidFill>
              <a:schemeClr val="accent2">
                <a:lumMod val="50000"/>
              </a:schemeClr>
            </a:solidFill>
            <a:latin typeface="Georgia" pitchFamily="18" charset="0"/>
          </a:endParaRPr>
        </a:p>
      </dgm:t>
    </dgm:pt>
    <dgm:pt modelId="{932897BF-728F-4C44-8F16-D8D29134F5A2}" type="parTrans" cxnId="{7619ECFC-D7EA-4568-807D-E330FAED11E3}">
      <dgm:prSet/>
      <dgm:spPr/>
      <dgm:t>
        <a:bodyPr/>
        <a:lstStyle/>
        <a:p>
          <a:endParaRPr lang="uk-UA"/>
        </a:p>
      </dgm:t>
    </dgm:pt>
    <dgm:pt modelId="{CA81AA7E-87BD-4264-9388-97A52C3F3911}" type="sibTrans" cxnId="{7619ECFC-D7EA-4568-807D-E330FAED11E3}">
      <dgm:prSet/>
      <dgm:spPr/>
      <dgm:t>
        <a:bodyPr/>
        <a:lstStyle/>
        <a:p>
          <a:endParaRPr lang="uk-UA"/>
        </a:p>
      </dgm:t>
    </dgm:pt>
    <dgm:pt modelId="{2CE272D5-7555-4908-A918-154BB1704D05}">
      <dgm:prSet custT="1"/>
      <dgm:spPr/>
      <dgm:t>
        <a:bodyPr/>
        <a:lstStyle/>
        <a:p>
          <a:pPr rtl="0"/>
          <a:r>
            <a:rPr lang="uk-UA" sz="2800" b="1" i="0" u="none" dirty="0" smtClean="0">
              <a:solidFill>
                <a:srgbClr val="0000CC"/>
              </a:solidFill>
              <a:latin typeface="Georgia" pitchFamily="18" charset="0"/>
            </a:rPr>
            <a:t>Виховна робота</a:t>
          </a:r>
          <a:endParaRPr lang="uk-UA" sz="2800" b="1" i="0" u="none" dirty="0">
            <a:solidFill>
              <a:srgbClr val="0000CC"/>
            </a:solidFill>
            <a:latin typeface="Georgia" pitchFamily="18" charset="0"/>
          </a:endParaRPr>
        </a:p>
      </dgm:t>
    </dgm:pt>
    <dgm:pt modelId="{3A695731-B8E9-459E-B88B-3708BB66A0CA}" type="parTrans" cxnId="{2CA43EE0-4B85-4571-9AC2-60A38B1C4385}">
      <dgm:prSet/>
      <dgm:spPr/>
      <dgm:t>
        <a:bodyPr/>
        <a:lstStyle/>
        <a:p>
          <a:endParaRPr lang="uk-UA"/>
        </a:p>
      </dgm:t>
    </dgm:pt>
    <dgm:pt modelId="{651F291C-12E9-42F6-A771-ADDFCC1230EC}" type="sibTrans" cxnId="{2CA43EE0-4B85-4571-9AC2-60A38B1C4385}">
      <dgm:prSet/>
      <dgm:spPr/>
      <dgm:t>
        <a:bodyPr/>
        <a:lstStyle/>
        <a:p>
          <a:endParaRPr lang="uk-UA"/>
        </a:p>
      </dgm:t>
    </dgm:pt>
    <dgm:pt modelId="{D535C7B0-76CA-4619-A7C8-C505BDDB6BEE}">
      <dgm:prSet custT="1"/>
      <dgm:spPr/>
      <dgm:t>
        <a:bodyPr/>
        <a:lstStyle/>
        <a:p>
          <a:pPr rtl="0"/>
          <a:r>
            <a:rPr lang="ru-RU" sz="2800" b="1" i="0" u="none" dirty="0" err="1" smtClean="0">
              <a:solidFill>
                <a:srgbClr val="FF0000"/>
              </a:solidFill>
              <a:latin typeface="Georgia" pitchFamily="18" charset="0"/>
            </a:rPr>
            <a:t>Результати</a:t>
          </a:r>
          <a:r>
            <a:rPr lang="ru-RU" sz="2800" b="1" i="0" u="none" dirty="0" smtClean="0">
              <a:solidFill>
                <a:srgbClr val="FF0000"/>
              </a:solidFill>
              <a:latin typeface="Georgia" pitchFamily="18" charset="0"/>
            </a:rPr>
            <a:t> </a:t>
          </a:r>
          <a:r>
            <a:rPr lang="ru-RU" sz="2800" b="1" i="0" u="none" dirty="0" err="1" smtClean="0">
              <a:solidFill>
                <a:srgbClr val="FF0000"/>
              </a:solidFill>
              <a:latin typeface="Georgia" pitchFamily="18" charset="0"/>
            </a:rPr>
            <a:t>педагогічної</a:t>
          </a:r>
          <a:r>
            <a:rPr lang="ru-RU" sz="2800" b="1" i="0" u="none" dirty="0" smtClean="0">
              <a:solidFill>
                <a:srgbClr val="FF0000"/>
              </a:solidFill>
              <a:latin typeface="Georgia" pitchFamily="18" charset="0"/>
            </a:rPr>
            <a:t> </a:t>
          </a:r>
          <a:r>
            <a:rPr lang="en-US" sz="2800" b="1" i="0" u="none" dirty="0" smtClean="0">
              <a:solidFill>
                <a:srgbClr val="FF0000"/>
              </a:solidFill>
              <a:latin typeface="Georgia" pitchFamily="18" charset="0"/>
            </a:rPr>
            <a:t>      </a:t>
          </a:r>
          <a:r>
            <a:rPr lang="ru-RU" sz="2800" b="1" i="0" u="none" dirty="0" err="1" smtClean="0">
              <a:solidFill>
                <a:srgbClr val="FF0000"/>
              </a:solidFill>
              <a:latin typeface="Georgia" pitchFamily="18" charset="0"/>
            </a:rPr>
            <a:t>діяльності</a:t>
          </a:r>
          <a:endParaRPr lang="uk-UA" sz="2800" b="1" u="none" dirty="0">
            <a:solidFill>
              <a:srgbClr val="FF0000"/>
            </a:solidFill>
            <a:latin typeface="Georgia" pitchFamily="18" charset="0"/>
          </a:endParaRPr>
        </a:p>
      </dgm:t>
    </dgm:pt>
    <dgm:pt modelId="{DE46BD4C-CFA7-4241-899A-6CDE2B5F4F78}" type="sibTrans" cxnId="{A864B583-1034-49DC-950A-E846EEA9C0F6}">
      <dgm:prSet/>
      <dgm:spPr/>
      <dgm:t>
        <a:bodyPr/>
        <a:lstStyle/>
        <a:p>
          <a:endParaRPr lang="uk-UA"/>
        </a:p>
      </dgm:t>
    </dgm:pt>
    <dgm:pt modelId="{1AFAB547-0EFA-4DA9-B039-91D862B10DC7}" type="parTrans" cxnId="{A864B583-1034-49DC-950A-E846EEA9C0F6}">
      <dgm:prSet/>
      <dgm:spPr/>
      <dgm:t>
        <a:bodyPr/>
        <a:lstStyle/>
        <a:p>
          <a:endParaRPr lang="uk-UA"/>
        </a:p>
      </dgm:t>
    </dgm:pt>
    <dgm:pt modelId="{6A84C022-3983-44F9-A5BC-4219A784FA7D}">
      <dgm:prSet custT="1"/>
      <dgm:spPr/>
      <dgm:t>
        <a:bodyPr/>
        <a:lstStyle/>
        <a:p>
          <a:pPr rtl="0"/>
          <a:r>
            <a:rPr lang="uk-UA" sz="2800" b="1" u="none" dirty="0" smtClean="0">
              <a:solidFill>
                <a:srgbClr val="FF33CC"/>
              </a:solidFill>
              <a:latin typeface="Georgia" pitchFamily="18" charset="0"/>
            </a:rPr>
            <a:t>Проблема </a:t>
          </a:r>
          <a:r>
            <a:rPr lang="uk-UA" sz="2800" b="1" u="none" dirty="0" err="1" smtClean="0">
              <a:solidFill>
                <a:srgbClr val="FF33CC"/>
              </a:solidFill>
              <a:latin typeface="Georgia" pitchFamily="18" charset="0"/>
            </a:rPr>
            <a:t>самоосвіти.Практ</a:t>
          </a:r>
          <a:r>
            <a:rPr lang="uk-UA" sz="3200" b="1" u="none" dirty="0" err="1" smtClean="0">
              <a:solidFill>
                <a:srgbClr val="FF33CC"/>
              </a:solidFill>
            </a:rPr>
            <a:t>ика</a:t>
          </a:r>
          <a:endParaRPr lang="uk-UA" sz="3200" u="none" dirty="0">
            <a:solidFill>
              <a:srgbClr val="FF33CC"/>
            </a:solidFill>
          </a:endParaRPr>
        </a:p>
      </dgm:t>
    </dgm:pt>
    <dgm:pt modelId="{44E8B43A-8EFB-4CA7-8626-857AD0203655}" type="parTrans" cxnId="{39135A32-7AB0-461A-8AEF-CC7A27006D41}">
      <dgm:prSet/>
      <dgm:spPr/>
      <dgm:t>
        <a:bodyPr/>
        <a:lstStyle/>
        <a:p>
          <a:endParaRPr lang="uk-UA"/>
        </a:p>
      </dgm:t>
    </dgm:pt>
    <dgm:pt modelId="{F458D712-FF94-4765-B4EC-4518B1D4EEA5}" type="sibTrans" cxnId="{39135A32-7AB0-461A-8AEF-CC7A27006D41}">
      <dgm:prSet/>
      <dgm:spPr/>
      <dgm:t>
        <a:bodyPr/>
        <a:lstStyle/>
        <a:p>
          <a:endParaRPr lang="uk-UA"/>
        </a:p>
      </dgm:t>
    </dgm:pt>
    <dgm:pt modelId="{5B8977FE-E3F3-40CF-AF5B-60617ECEC066}" type="pres">
      <dgm:prSet presAssocID="{BC67B389-C0B0-4541-8BA7-11CA77DF65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E42319ED-F538-435D-9EE1-ADE7DB9FAD58}" type="pres">
      <dgm:prSet presAssocID="{BC67B389-C0B0-4541-8BA7-11CA77DF658E}" presName="Name1" presStyleCnt="0"/>
      <dgm:spPr/>
      <dgm:t>
        <a:bodyPr/>
        <a:lstStyle/>
        <a:p>
          <a:endParaRPr lang="uk-UA"/>
        </a:p>
      </dgm:t>
    </dgm:pt>
    <dgm:pt modelId="{BC597378-5FB0-4A67-AF8B-1A29ACA0ECA7}" type="pres">
      <dgm:prSet presAssocID="{BC67B389-C0B0-4541-8BA7-11CA77DF658E}" presName="cycle" presStyleCnt="0"/>
      <dgm:spPr/>
      <dgm:t>
        <a:bodyPr/>
        <a:lstStyle/>
        <a:p>
          <a:endParaRPr lang="uk-UA"/>
        </a:p>
      </dgm:t>
    </dgm:pt>
    <dgm:pt modelId="{F5221247-9FCB-4773-B6D0-A60C485591AA}" type="pres">
      <dgm:prSet presAssocID="{BC67B389-C0B0-4541-8BA7-11CA77DF658E}" presName="srcNode" presStyleLbl="node1" presStyleIdx="0" presStyleCnt="5"/>
      <dgm:spPr/>
      <dgm:t>
        <a:bodyPr/>
        <a:lstStyle/>
        <a:p>
          <a:endParaRPr lang="uk-UA"/>
        </a:p>
      </dgm:t>
    </dgm:pt>
    <dgm:pt modelId="{94555CCF-5A98-4B66-83BC-ACCC2732DCF4}" type="pres">
      <dgm:prSet presAssocID="{BC67B389-C0B0-4541-8BA7-11CA77DF658E}" presName="conn" presStyleLbl="parChTrans1D2" presStyleIdx="0" presStyleCnt="1"/>
      <dgm:spPr/>
      <dgm:t>
        <a:bodyPr/>
        <a:lstStyle/>
        <a:p>
          <a:endParaRPr lang="uk-UA"/>
        </a:p>
      </dgm:t>
    </dgm:pt>
    <dgm:pt modelId="{F16FA11A-B64B-4D3B-A303-F2C67EC06E16}" type="pres">
      <dgm:prSet presAssocID="{BC67B389-C0B0-4541-8BA7-11CA77DF658E}" presName="extraNode" presStyleLbl="node1" presStyleIdx="0" presStyleCnt="5"/>
      <dgm:spPr/>
      <dgm:t>
        <a:bodyPr/>
        <a:lstStyle/>
        <a:p>
          <a:endParaRPr lang="uk-UA"/>
        </a:p>
      </dgm:t>
    </dgm:pt>
    <dgm:pt modelId="{7F1412CD-EFF8-4019-A51D-07E1BDD4B280}" type="pres">
      <dgm:prSet presAssocID="{BC67B389-C0B0-4541-8BA7-11CA77DF658E}" presName="dstNode" presStyleLbl="node1" presStyleIdx="0" presStyleCnt="5"/>
      <dgm:spPr/>
      <dgm:t>
        <a:bodyPr/>
        <a:lstStyle/>
        <a:p>
          <a:endParaRPr lang="uk-UA"/>
        </a:p>
      </dgm:t>
    </dgm:pt>
    <dgm:pt modelId="{CBF9BEE0-B83B-4BC1-A954-DA7AE50339A7}" type="pres">
      <dgm:prSet presAssocID="{50ADAF28-9D93-42FD-B3DF-2B53C2C5A7A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600743-9918-4645-BCA9-9B23DF3BF351}" type="pres">
      <dgm:prSet presAssocID="{50ADAF28-9D93-42FD-B3DF-2B53C2C5A7A7}" presName="accent_1" presStyleCnt="0"/>
      <dgm:spPr/>
      <dgm:t>
        <a:bodyPr/>
        <a:lstStyle/>
        <a:p>
          <a:endParaRPr lang="uk-UA"/>
        </a:p>
      </dgm:t>
    </dgm:pt>
    <dgm:pt modelId="{2C6AE79B-51D1-4CA4-A519-37B21B7B8287}" type="pres">
      <dgm:prSet presAssocID="{50ADAF28-9D93-42FD-B3DF-2B53C2C5A7A7}" presName="accentRepeatNode" presStyleLbl="solidFgAcc1" presStyleIdx="0" presStyleCnt="5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5AE8316F-BA63-421C-B8F3-2EC08CB1A27B}" type="pres">
      <dgm:prSet presAssocID="{ADBA8EA5-B30C-49AB-B3B8-E5896F545808}" presName="text_2" presStyleLbl="node1" presStyleIdx="1" presStyleCnt="5" custScaleX="121232" custScaleY="94020" custLinFactNeighborX="8858" custLinFactNeighborY="99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5E33C7-8C9F-4FA0-BE03-F6FDF029C05B}" type="pres">
      <dgm:prSet presAssocID="{ADBA8EA5-B30C-49AB-B3B8-E5896F545808}" presName="accent_2" presStyleCnt="0"/>
      <dgm:spPr/>
      <dgm:t>
        <a:bodyPr/>
        <a:lstStyle/>
        <a:p>
          <a:endParaRPr lang="uk-UA"/>
        </a:p>
      </dgm:t>
    </dgm:pt>
    <dgm:pt modelId="{F474E160-EA71-49FB-A8F9-3DB0704C0EC0}" type="pres">
      <dgm:prSet presAssocID="{ADBA8EA5-B30C-49AB-B3B8-E5896F545808}" presName="accentRepeatNode" presStyleLbl="solidFgAcc1" presStyleIdx="1" presStyleCnt="5" custScaleX="95702" custLinFactNeighborX="-43277" custLinFactNeighborY="-2258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uk-UA"/>
        </a:p>
      </dgm:t>
    </dgm:pt>
    <dgm:pt modelId="{1D006DBC-82AF-4F49-B3DC-60C24639F409}" type="pres">
      <dgm:prSet presAssocID="{6A84C022-3983-44F9-A5BC-4219A784FA7D}" presName="text_3" presStyleLbl="node1" presStyleIdx="2" presStyleCnt="5" custScaleX="1181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DEE9F8-CE95-46A8-9E20-92C8C2652AFE}" type="pres">
      <dgm:prSet presAssocID="{6A84C022-3983-44F9-A5BC-4219A784FA7D}" presName="accent_3" presStyleCnt="0"/>
      <dgm:spPr/>
      <dgm:t>
        <a:bodyPr/>
        <a:lstStyle/>
        <a:p>
          <a:endParaRPr lang="uk-UA"/>
        </a:p>
      </dgm:t>
    </dgm:pt>
    <dgm:pt modelId="{E7970E7E-8B07-49FF-8CBC-302F78279026}" type="pres">
      <dgm:prSet presAssocID="{6A84C022-3983-44F9-A5BC-4219A784FA7D}" presName="accentRepeatNode" presStyleLbl="solidFgAcc1" presStyleIdx="2" presStyleCnt="5" custLinFactNeighborX="-64332" custLinFactNeighborY="-9719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uk-UA"/>
        </a:p>
      </dgm:t>
    </dgm:pt>
    <dgm:pt modelId="{0365F6F1-0AB0-40EC-B35D-EEF7A1487627}" type="pres">
      <dgm:prSet presAssocID="{D535C7B0-76CA-4619-A7C8-C505BDDB6BE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3D414A-6B19-4B29-8CC7-C14C0371147D}" type="pres">
      <dgm:prSet presAssocID="{D535C7B0-76CA-4619-A7C8-C505BDDB6BEE}" presName="accent_4" presStyleCnt="0"/>
      <dgm:spPr/>
      <dgm:t>
        <a:bodyPr/>
        <a:lstStyle/>
        <a:p>
          <a:endParaRPr lang="uk-UA"/>
        </a:p>
      </dgm:t>
    </dgm:pt>
    <dgm:pt modelId="{5F901F51-A3B6-40F2-BA49-AE530607E5DF}" type="pres">
      <dgm:prSet presAssocID="{D535C7B0-76CA-4619-A7C8-C505BDDB6BEE}" presName="accentRepeatNode" presStyleLbl="solidFgAcc1" presStyleIdx="3" presStyleCnt="5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ACE9829C-ACE0-4683-A555-A470BFD1746B}" type="pres">
      <dgm:prSet presAssocID="{2CE272D5-7555-4908-A918-154BB1704D05}" presName="text_5" presStyleLbl="node1" presStyleIdx="4" presStyleCnt="5" custLinFactNeighborX="1176" custLinFactNeighborY="88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09EB54-B25A-4CFE-9EA6-A26191DA53FE}" type="pres">
      <dgm:prSet presAssocID="{2CE272D5-7555-4908-A918-154BB1704D05}" presName="accent_5" presStyleCnt="0"/>
      <dgm:spPr/>
      <dgm:t>
        <a:bodyPr/>
        <a:lstStyle/>
        <a:p>
          <a:endParaRPr lang="uk-UA"/>
        </a:p>
      </dgm:t>
    </dgm:pt>
    <dgm:pt modelId="{6289AF5B-170E-4AD1-A273-F2075302E2AE}" type="pres">
      <dgm:prSet presAssocID="{2CE272D5-7555-4908-A918-154BB1704D05}" presName="accentRepeatNode" presStyleLbl="solidFgAcc1" presStyleIdx="4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</dgm:ptLst>
  <dgm:cxnLst>
    <dgm:cxn modelId="{706B651D-0177-4F91-B864-66416A24DA1D}" srcId="{BC67B389-C0B0-4541-8BA7-11CA77DF658E}" destId="{50ADAF28-9D93-42FD-B3DF-2B53C2C5A7A7}" srcOrd="0" destOrd="0" parTransId="{28385CA1-206C-45CE-836A-A99F4DBCCFFE}" sibTransId="{7C70339E-2D63-4080-9C3B-BC472FD96A7A}"/>
    <dgm:cxn modelId="{29CB39AD-8DAD-4F74-9B39-FF479B924679}" type="presOf" srcId="{7C70339E-2D63-4080-9C3B-BC472FD96A7A}" destId="{94555CCF-5A98-4B66-83BC-ACCC2732DCF4}" srcOrd="0" destOrd="0" presId="urn:microsoft.com/office/officeart/2008/layout/VerticalCurvedList"/>
    <dgm:cxn modelId="{EB2A7545-22D9-4DF7-B923-98AC9EF98E16}" type="presOf" srcId="{2CE272D5-7555-4908-A918-154BB1704D05}" destId="{ACE9829C-ACE0-4683-A555-A470BFD1746B}" srcOrd="0" destOrd="0" presId="urn:microsoft.com/office/officeart/2008/layout/VerticalCurvedList"/>
    <dgm:cxn modelId="{8F26935E-680D-456B-A2E1-D766454A7E74}" type="presOf" srcId="{6A84C022-3983-44F9-A5BC-4219A784FA7D}" destId="{1D006DBC-82AF-4F49-B3DC-60C24639F409}" srcOrd="0" destOrd="0" presId="urn:microsoft.com/office/officeart/2008/layout/VerticalCurvedList"/>
    <dgm:cxn modelId="{4E087FED-BDEC-4A48-ADDF-13715569541E}" type="presOf" srcId="{D535C7B0-76CA-4619-A7C8-C505BDDB6BEE}" destId="{0365F6F1-0AB0-40EC-B35D-EEF7A1487627}" srcOrd="0" destOrd="0" presId="urn:microsoft.com/office/officeart/2008/layout/VerticalCurvedList"/>
    <dgm:cxn modelId="{7619ECFC-D7EA-4568-807D-E330FAED11E3}" srcId="{BC67B389-C0B0-4541-8BA7-11CA77DF658E}" destId="{ADBA8EA5-B30C-49AB-B3B8-E5896F545808}" srcOrd="1" destOrd="0" parTransId="{932897BF-728F-4C44-8F16-D8D29134F5A2}" sibTransId="{CA81AA7E-87BD-4264-9388-97A52C3F3911}"/>
    <dgm:cxn modelId="{1C88A7B3-AB82-45D1-9DF1-86D381FD85F5}" type="presOf" srcId="{50ADAF28-9D93-42FD-B3DF-2B53C2C5A7A7}" destId="{CBF9BEE0-B83B-4BC1-A954-DA7AE50339A7}" srcOrd="0" destOrd="0" presId="urn:microsoft.com/office/officeart/2008/layout/VerticalCurvedList"/>
    <dgm:cxn modelId="{39135A32-7AB0-461A-8AEF-CC7A27006D41}" srcId="{BC67B389-C0B0-4541-8BA7-11CA77DF658E}" destId="{6A84C022-3983-44F9-A5BC-4219A784FA7D}" srcOrd="2" destOrd="0" parTransId="{44E8B43A-8EFB-4CA7-8626-857AD0203655}" sibTransId="{F458D712-FF94-4765-B4EC-4518B1D4EEA5}"/>
    <dgm:cxn modelId="{2CA43EE0-4B85-4571-9AC2-60A38B1C4385}" srcId="{BC67B389-C0B0-4541-8BA7-11CA77DF658E}" destId="{2CE272D5-7555-4908-A918-154BB1704D05}" srcOrd="4" destOrd="0" parTransId="{3A695731-B8E9-459E-B88B-3708BB66A0CA}" sibTransId="{651F291C-12E9-42F6-A771-ADDFCC1230EC}"/>
    <dgm:cxn modelId="{4C81B98B-55EF-492C-971A-C60B956F5C90}" type="presOf" srcId="{ADBA8EA5-B30C-49AB-B3B8-E5896F545808}" destId="{5AE8316F-BA63-421C-B8F3-2EC08CB1A27B}" srcOrd="0" destOrd="0" presId="urn:microsoft.com/office/officeart/2008/layout/VerticalCurvedList"/>
    <dgm:cxn modelId="{A864B583-1034-49DC-950A-E846EEA9C0F6}" srcId="{BC67B389-C0B0-4541-8BA7-11CA77DF658E}" destId="{D535C7B0-76CA-4619-A7C8-C505BDDB6BEE}" srcOrd="3" destOrd="0" parTransId="{1AFAB547-0EFA-4DA9-B039-91D862B10DC7}" sibTransId="{DE46BD4C-CFA7-4241-899A-6CDE2B5F4F78}"/>
    <dgm:cxn modelId="{66C5C517-0816-4D44-B28E-0B7B13769877}" type="presOf" srcId="{BC67B389-C0B0-4541-8BA7-11CA77DF658E}" destId="{5B8977FE-E3F3-40CF-AF5B-60617ECEC066}" srcOrd="0" destOrd="0" presId="urn:microsoft.com/office/officeart/2008/layout/VerticalCurvedList"/>
    <dgm:cxn modelId="{731B527E-DE92-4D45-8D4E-7FEB89F1808B}" type="presParOf" srcId="{5B8977FE-E3F3-40CF-AF5B-60617ECEC066}" destId="{E42319ED-F538-435D-9EE1-ADE7DB9FAD58}" srcOrd="0" destOrd="0" presId="urn:microsoft.com/office/officeart/2008/layout/VerticalCurvedList"/>
    <dgm:cxn modelId="{AE0524C2-1013-4DD9-A8E7-65FDC6861366}" type="presParOf" srcId="{E42319ED-F538-435D-9EE1-ADE7DB9FAD58}" destId="{BC597378-5FB0-4A67-AF8B-1A29ACA0ECA7}" srcOrd="0" destOrd="0" presId="urn:microsoft.com/office/officeart/2008/layout/VerticalCurvedList"/>
    <dgm:cxn modelId="{CB1C87DE-3E6F-4EA6-94E5-47449B8C910E}" type="presParOf" srcId="{BC597378-5FB0-4A67-AF8B-1A29ACA0ECA7}" destId="{F5221247-9FCB-4773-B6D0-A60C485591AA}" srcOrd="0" destOrd="0" presId="urn:microsoft.com/office/officeart/2008/layout/VerticalCurvedList"/>
    <dgm:cxn modelId="{BB2EDE7E-2AB6-4878-AAEA-B0258F11A66F}" type="presParOf" srcId="{BC597378-5FB0-4A67-AF8B-1A29ACA0ECA7}" destId="{94555CCF-5A98-4B66-83BC-ACCC2732DCF4}" srcOrd="1" destOrd="0" presId="urn:microsoft.com/office/officeart/2008/layout/VerticalCurvedList"/>
    <dgm:cxn modelId="{F3758968-344A-4D6B-940C-953098DCB3BA}" type="presParOf" srcId="{BC597378-5FB0-4A67-AF8B-1A29ACA0ECA7}" destId="{F16FA11A-B64B-4D3B-A303-F2C67EC06E16}" srcOrd="2" destOrd="0" presId="urn:microsoft.com/office/officeart/2008/layout/VerticalCurvedList"/>
    <dgm:cxn modelId="{FFF2765F-0C68-4108-9C4E-6249B89BA25F}" type="presParOf" srcId="{BC597378-5FB0-4A67-AF8B-1A29ACA0ECA7}" destId="{7F1412CD-EFF8-4019-A51D-07E1BDD4B280}" srcOrd="3" destOrd="0" presId="urn:microsoft.com/office/officeart/2008/layout/VerticalCurvedList"/>
    <dgm:cxn modelId="{B3F959C2-24AD-487F-8518-0701FF41D84B}" type="presParOf" srcId="{E42319ED-F538-435D-9EE1-ADE7DB9FAD58}" destId="{CBF9BEE0-B83B-4BC1-A954-DA7AE50339A7}" srcOrd="1" destOrd="0" presId="urn:microsoft.com/office/officeart/2008/layout/VerticalCurvedList"/>
    <dgm:cxn modelId="{81320892-13CF-4FF2-B424-1320ECAFC676}" type="presParOf" srcId="{E42319ED-F538-435D-9EE1-ADE7DB9FAD58}" destId="{B6600743-9918-4645-BCA9-9B23DF3BF351}" srcOrd="2" destOrd="0" presId="urn:microsoft.com/office/officeart/2008/layout/VerticalCurvedList"/>
    <dgm:cxn modelId="{3730FC4C-23DB-4C5C-A0FF-5168C5E218AB}" type="presParOf" srcId="{B6600743-9918-4645-BCA9-9B23DF3BF351}" destId="{2C6AE79B-51D1-4CA4-A519-37B21B7B8287}" srcOrd="0" destOrd="0" presId="urn:microsoft.com/office/officeart/2008/layout/VerticalCurvedList"/>
    <dgm:cxn modelId="{B6BCD674-C938-444F-B834-D8D2310CF27A}" type="presParOf" srcId="{E42319ED-F538-435D-9EE1-ADE7DB9FAD58}" destId="{5AE8316F-BA63-421C-B8F3-2EC08CB1A27B}" srcOrd="3" destOrd="0" presId="urn:microsoft.com/office/officeart/2008/layout/VerticalCurvedList"/>
    <dgm:cxn modelId="{34408138-293E-4D34-8499-B5BD878D31BE}" type="presParOf" srcId="{E42319ED-F538-435D-9EE1-ADE7DB9FAD58}" destId="{B05E33C7-8C9F-4FA0-BE03-F6FDF029C05B}" srcOrd="4" destOrd="0" presId="urn:microsoft.com/office/officeart/2008/layout/VerticalCurvedList"/>
    <dgm:cxn modelId="{F2441CB8-2C76-48B7-9E37-77C7447E7DE3}" type="presParOf" srcId="{B05E33C7-8C9F-4FA0-BE03-F6FDF029C05B}" destId="{F474E160-EA71-49FB-A8F9-3DB0704C0EC0}" srcOrd="0" destOrd="0" presId="urn:microsoft.com/office/officeart/2008/layout/VerticalCurvedList"/>
    <dgm:cxn modelId="{B8BF3C2B-EF22-4AFE-8889-4BB2E4EE52F8}" type="presParOf" srcId="{E42319ED-F538-435D-9EE1-ADE7DB9FAD58}" destId="{1D006DBC-82AF-4F49-B3DC-60C24639F409}" srcOrd="5" destOrd="0" presId="urn:microsoft.com/office/officeart/2008/layout/VerticalCurvedList"/>
    <dgm:cxn modelId="{DACFA5AB-0993-42C6-8C82-CE4220001A7A}" type="presParOf" srcId="{E42319ED-F538-435D-9EE1-ADE7DB9FAD58}" destId="{2DDEE9F8-CE95-46A8-9E20-92C8C2652AFE}" srcOrd="6" destOrd="0" presId="urn:microsoft.com/office/officeart/2008/layout/VerticalCurvedList"/>
    <dgm:cxn modelId="{EBC94E69-F072-46EF-A64E-3FE8AC042731}" type="presParOf" srcId="{2DDEE9F8-CE95-46A8-9E20-92C8C2652AFE}" destId="{E7970E7E-8B07-49FF-8CBC-302F78279026}" srcOrd="0" destOrd="0" presId="urn:microsoft.com/office/officeart/2008/layout/VerticalCurvedList"/>
    <dgm:cxn modelId="{1D562A18-45C0-4AC5-93C8-9CF7BE22EB5F}" type="presParOf" srcId="{E42319ED-F538-435D-9EE1-ADE7DB9FAD58}" destId="{0365F6F1-0AB0-40EC-B35D-EEF7A1487627}" srcOrd="7" destOrd="0" presId="urn:microsoft.com/office/officeart/2008/layout/VerticalCurvedList"/>
    <dgm:cxn modelId="{3D1C88E1-B062-41C2-918C-E0F3655E6E51}" type="presParOf" srcId="{E42319ED-F538-435D-9EE1-ADE7DB9FAD58}" destId="{DC3D414A-6B19-4B29-8CC7-C14C0371147D}" srcOrd="8" destOrd="0" presId="urn:microsoft.com/office/officeart/2008/layout/VerticalCurvedList"/>
    <dgm:cxn modelId="{05980D22-9B79-48F9-AD6A-47BF3A7DCD63}" type="presParOf" srcId="{DC3D414A-6B19-4B29-8CC7-C14C0371147D}" destId="{5F901F51-A3B6-40F2-BA49-AE530607E5DF}" srcOrd="0" destOrd="0" presId="urn:microsoft.com/office/officeart/2008/layout/VerticalCurvedList"/>
    <dgm:cxn modelId="{C1EBAB70-C810-4AC8-B5DB-EC351D83D47D}" type="presParOf" srcId="{E42319ED-F538-435D-9EE1-ADE7DB9FAD58}" destId="{ACE9829C-ACE0-4683-A555-A470BFD1746B}" srcOrd="9" destOrd="0" presId="urn:microsoft.com/office/officeart/2008/layout/VerticalCurvedList"/>
    <dgm:cxn modelId="{E989C5F0-7825-4C4C-999A-0FC774D3D8A8}" type="presParOf" srcId="{E42319ED-F538-435D-9EE1-ADE7DB9FAD58}" destId="{E109EB54-B25A-4CFE-9EA6-A26191DA53FE}" srcOrd="10" destOrd="0" presId="urn:microsoft.com/office/officeart/2008/layout/VerticalCurvedList"/>
    <dgm:cxn modelId="{D92E06FF-E871-4F10-B498-A147CDA4B9B0}" type="presParOf" srcId="{E109EB54-B25A-4CFE-9EA6-A26191DA53FE}" destId="{6289AF5B-170E-4AD1-A273-F2075302E2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264D4-9301-4F59-AC01-1606638DB84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576358-8784-4792-AFB1-0B47C3E311C4}">
      <dgm:prSet phldrT="[Текст]"/>
      <dgm:spPr/>
      <dgm:t>
        <a:bodyPr/>
        <a:lstStyle/>
        <a:p>
          <a:r>
            <a:rPr lang="ru-RU" b="1" dirty="0" err="1" smtClean="0"/>
            <a:t>Вагомий</a:t>
          </a:r>
          <a:r>
            <a:rPr lang="ru-RU" b="1" dirty="0" smtClean="0"/>
            <a:t> </a:t>
          </a:r>
          <a:r>
            <a:rPr lang="ru-RU" b="1" dirty="0" err="1" smtClean="0"/>
            <a:t>внесок</a:t>
          </a:r>
          <a:r>
            <a:rPr lang="ru-RU" b="1" dirty="0" smtClean="0"/>
            <a:t> у </a:t>
          </a:r>
          <a:r>
            <a:rPr lang="ru-RU" b="1" dirty="0" err="1" smtClean="0"/>
            <a:t>розробку</a:t>
          </a:r>
          <a:r>
            <a:rPr lang="ru-RU" b="1" dirty="0" smtClean="0"/>
            <a:t> </a:t>
          </a:r>
          <a:r>
            <a:rPr lang="ru-RU" b="1" dirty="0" err="1" smtClean="0"/>
            <a:t>цієї</a:t>
          </a:r>
          <a:r>
            <a:rPr lang="ru-RU" b="1" dirty="0" smtClean="0"/>
            <a:t> </a:t>
          </a:r>
          <a:r>
            <a:rPr lang="ru-RU" b="1" dirty="0" err="1" smtClean="0"/>
            <a:t>парадигми</a:t>
          </a:r>
          <a:r>
            <a:rPr lang="ru-RU" b="1" dirty="0" smtClean="0"/>
            <a:t> </a:t>
          </a:r>
          <a:r>
            <a:rPr lang="ru-RU" b="1" dirty="0" err="1" smtClean="0"/>
            <a:t>належить</a:t>
          </a:r>
          <a:r>
            <a:rPr lang="ru-RU" b="1" dirty="0" smtClean="0"/>
            <a:t> </a:t>
          </a:r>
          <a:r>
            <a:rPr lang="ru-RU" b="1" dirty="0" err="1" smtClean="0"/>
            <a:t>вітчизняній</a:t>
          </a:r>
          <a:r>
            <a:rPr lang="ru-RU" b="1" dirty="0" smtClean="0"/>
            <a:t> </a:t>
          </a:r>
          <a:r>
            <a:rPr lang="ru-RU" b="1" dirty="0" err="1" smtClean="0"/>
            <a:t>школі</a:t>
          </a:r>
          <a:r>
            <a:rPr lang="ru-RU" b="1" dirty="0" smtClean="0"/>
            <a:t> </a:t>
          </a:r>
          <a:r>
            <a:rPr lang="ru-RU" b="1" dirty="0" err="1" smtClean="0"/>
            <a:t>кінця</a:t>
          </a:r>
          <a:r>
            <a:rPr lang="ru-RU" b="1" dirty="0" smtClean="0"/>
            <a:t> ХІХ - початку ХХ </a:t>
          </a:r>
          <a:r>
            <a:rPr lang="ru-RU" b="1" dirty="0" err="1" smtClean="0"/>
            <a:t>століття</a:t>
          </a:r>
          <a:r>
            <a:rPr lang="ru-RU" b="1" dirty="0" smtClean="0"/>
            <a:t>. Г. Ващенко </a:t>
          </a:r>
          <a:r>
            <a:rPr lang="ru-RU" b="1" dirty="0" err="1" smtClean="0"/>
            <a:t>приділив</a:t>
          </a:r>
          <a:r>
            <a:rPr lang="ru-RU" b="1" dirty="0" smtClean="0"/>
            <a:t> </a:t>
          </a:r>
          <a:r>
            <a:rPr lang="ru-RU" b="1" dirty="0" err="1" smtClean="0"/>
            <a:t>увагу</a:t>
          </a:r>
          <a:r>
            <a:rPr lang="ru-RU" b="1" dirty="0" smtClean="0"/>
            <a:t> </a:t>
          </a:r>
          <a:r>
            <a:rPr lang="ru-RU" b="1" dirty="0" err="1" smtClean="0"/>
            <a:t>необхідності</a:t>
          </a:r>
          <a:r>
            <a:rPr lang="ru-RU" b="1" dirty="0" smtClean="0"/>
            <a:t> </a:t>
          </a:r>
          <a:r>
            <a:rPr lang="ru-RU" b="1" dirty="0" err="1" smtClean="0"/>
            <a:t>розвитку</a:t>
          </a:r>
          <a:r>
            <a:rPr lang="ru-RU" b="1" dirty="0" smtClean="0"/>
            <a:t> </a:t>
          </a:r>
          <a:r>
            <a:rPr lang="ru-RU" b="1" dirty="0" err="1" smtClean="0"/>
            <a:t>пізнавальної</a:t>
          </a:r>
          <a:r>
            <a:rPr lang="ru-RU" b="1" dirty="0" smtClean="0"/>
            <a:t> </a:t>
          </a:r>
          <a:r>
            <a:rPr lang="ru-RU" b="1" dirty="0" err="1" smtClean="0"/>
            <a:t>активності</a:t>
          </a:r>
          <a:r>
            <a:rPr lang="ru-RU" b="1" dirty="0" smtClean="0"/>
            <a:t> у </a:t>
          </a:r>
          <a:r>
            <a:rPr lang="ru-RU" b="1" dirty="0" err="1" smtClean="0"/>
            <a:t>молодших</a:t>
          </a:r>
          <a:r>
            <a:rPr lang="ru-RU" b="1" dirty="0" smtClean="0"/>
            <a:t> </a:t>
          </a:r>
          <a:r>
            <a:rPr lang="ru-RU" b="1" dirty="0" err="1" smtClean="0"/>
            <a:t>школярів</a:t>
          </a:r>
          <a:r>
            <a:rPr lang="ru-RU" b="1" dirty="0" smtClean="0"/>
            <a:t>.</a:t>
          </a:r>
          <a:endParaRPr lang="ru-RU" b="1" dirty="0"/>
        </a:p>
      </dgm:t>
    </dgm:pt>
    <dgm:pt modelId="{F1F4CCBE-D028-42D3-9BA7-625F9BB8673A}" type="parTrans" cxnId="{CFF001AC-4644-4771-AE43-FDAEA09F5CC0}">
      <dgm:prSet/>
      <dgm:spPr/>
      <dgm:t>
        <a:bodyPr/>
        <a:lstStyle/>
        <a:p>
          <a:endParaRPr lang="ru-RU"/>
        </a:p>
      </dgm:t>
    </dgm:pt>
    <dgm:pt modelId="{B2355809-DBE8-4ACA-8B86-00DE1890D1E8}" type="sibTrans" cxnId="{CFF001AC-4644-4771-AE43-FDAEA09F5CC0}">
      <dgm:prSet/>
      <dgm:spPr/>
      <dgm:t>
        <a:bodyPr/>
        <a:lstStyle/>
        <a:p>
          <a:endParaRPr lang="ru-RU"/>
        </a:p>
      </dgm:t>
    </dgm:pt>
    <dgm:pt modelId="{D3F29E68-479A-4DED-88A2-3402E5C6B5E8}">
      <dgm:prSet phldrT="[Текст]"/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Наукові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колективи</a:t>
          </a:r>
          <a:r>
            <a:rPr lang="ru-RU" b="1" dirty="0" smtClean="0">
              <a:solidFill>
                <a:srgbClr val="7030A0"/>
              </a:solidFill>
            </a:rPr>
            <a:t> Л. </a:t>
          </a:r>
          <a:r>
            <a:rPr lang="ru-RU" b="1" dirty="0" err="1" smtClean="0">
              <a:solidFill>
                <a:srgbClr val="7030A0"/>
              </a:solidFill>
            </a:rPr>
            <a:t>Занкова</a:t>
          </a:r>
          <a:r>
            <a:rPr lang="ru-RU" b="1" dirty="0" smtClean="0">
              <a:solidFill>
                <a:srgbClr val="7030A0"/>
              </a:solidFill>
            </a:rPr>
            <a:t>, В. </a:t>
          </a:r>
          <a:r>
            <a:rPr lang="ru-RU" b="1" dirty="0" err="1" smtClean="0">
              <a:solidFill>
                <a:srgbClr val="7030A0"/>
              </a:solidFill>
            </a:rPr>
            <a:t>Давидова</a:t>
          </a:r>
          <a:r>
            <a:rPr lang="ru-RU" b="1" dirty="0" smtClean="0">
              <a:solidFill>
                <a:srgbClr val="7030A0"/>
              </a:solidFill>
            </a:rPr>
            <a:t>, Д. </a:t>
          </a:r>
          <a:r>
            <a:rPr lang="ru-RU" b="1" dirty="0" err="1" smtClean="0">
              <a:solidFill>
                <a:srgbClr val="7030A0"/>
              </a:solidFill>
            </a:rPr>
            <a:t>Ельконіна</a:t>
          </a:r>
          <a:r>
            <a:rPr lang="ru-RU" b="1" dirty="0" smtClean="0">
              <a:solidFill>
                <a:srgbClr val="7030A0"/>
              </a:solidFill>
            </a:rPr>
            <a:t> не </a:t>
          </a:r>
          <a:r>
            <a:rPr lang="ru-RU" b="1" dirty="0" err="1" smtClean="0">
              <a:solidFill>
                <a:srgbClr val="7030A0"/>
              </a:solidFill>
            </a:rPr>
            <a:t>тільки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розвивали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теоретичні</a:t>
          </a:r>
          <a:r>
            <a:rPr lang="ru-RU" b="1" dirty="0" smtClean="0">
              <a:solidFill>
                <a:srgbClr val="7030A0"/>
              </a:solidFill>
            </a:rPr>
            <a:t> засади,  а </a:t>
          </a:r>
          <a:r>
            <a:rPr lang="ru-RU" b="1" dirty="0" err="1" smtClean="0">
              <a:solidFill>
                <a:srgbClr val="7030A0"/>
              </a:solidFill>
            </a:rPr>
            <a:t>й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експериментально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підтвердили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можливості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розкриття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резервів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учнів</a:t>
          </a:r>
          <a:r>
            <a:rPr lang="ru-RU" b="1" dirty="0" smtClean="0">
              <a:solidFill>
                <a:srgbClr val="7030A0"/>
              </a:solidFill>
            </a:rPr>
            <a:t> у </a:t>
          </a:r>
          <a:r>
            <a:rPr lang="ru-RU" b="1" dirty="0" err="1" smtClean="0">
              <a:solidFill>
                <a:srgbClr val="7030A0"/>
              </a:solidFill>
            </a:rPr>
            <a:t>розвитку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пізнавальної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активності</a:t>
          </a:r>
          <a:r>
            <a:rPr lang="ru-RU" b="1" dirty="0" smtClean="0">
              <a:solidFill>
                <a:srgbClr val="7030A0"/>
              </a:solidFill>
            </a:rPr>
            <a:t>, </a:t>
          </a:r>
          <a:r>
            <a:rPr lang="ru-RU" b="1" dirty="0" err="1" smtClean="0">
              <a:solidFill>
                <a:srgbClr val="7030A0"/>
              </a:solidFill>
            </a:rPr>
            <a:t>формуванні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здатності</a:t>
          </a:r>
          <a:r>
            <a:rPr lang="ru-RU" b="1" dirty="0" smtClean="0">
              <a:solidFill>
                <a:srgbClr val="7030A0"/>
              </a:solidFill>
            </a:rPr>
            <a:t> до </a:t>
          </a:r>
          <a:r>
            <a:rPr lang="ru-RU" b="1" dirty="0" err="1" smtClean="0">
              <a:solidFill>
                <a:srgbClr val="7030A0"/>
              </a:solidFill>
            </a:rPr>
            <a:t>саморозвитку</a:t>
          </a:r>
          <a:r>
            <a:rPr lang="ru-RU" b="1" dirty="0" smtClean="0">
              <a:solidFill>
                <a:srgbClr val="7030A0"/>
              </a:solidFill>
            </a:rPr>
            <a:t> та </a:t>
          </a:r>
          <a:r>
            <a:rPr lang="ru-RU" b="1" dirty="0" err="1" smtClean="0">
              <a:solidFill>
                <a:srgbClr val="7030A0"/>
              </a:solidFill>
            </a:rPr>
            <a:t>самопізнання</a:t>
          </a:r>
          <a:r>
            <a:rPr lang="ru-RU" b="1" dirty="0" smtClean="0">
              <a:solidFill>
                <a:srgbClr val="7030A0"/>
              </a:solidFill>
            </a:rPr>
            <a:t>.</a:t>
          </a:r>
          <a:endParaRPr lang="ru-RU" b="1" dirty="0">
            <a:solidFill>
              <a:srgbClr val="7030A0"/>
            </a:solidFill>
          </a:endParaRPr>
        </a:p>
      </dgm:t>
    </dgm:pt>
    <dgm:pt modelId="{948969D7-8931-4611-A6A1-F8103FE7E649}" type="parTrans" cxnId="{DC5AB61C-D10C-4824-BA9C-06E9C5744E59}">
      <dgm:prSet/>
      <dgm:spPr/>
      <dgm:t>
        <a:bodyPr/>
        <a:lstStyle/>
        <a:p>
          <a:endParaRPr lang="ru-RU"/>
        </a:p>
      </dgm:t>
    </dgm:pt>
    <dgm:pt modelId="{BF8791DD-8663-480D-BE54-68751C7A3C51}" type="sibTrans" cxnId="{DC5AB61C-D10C-4824-BA9C-06E9C5744E59}">
      <dgm:prSet/>
      <dgm:spPr/>
      <dgm:t>
        <a:bodyPr/>
        <a:lstStyle/>
        <a:p>
          <a:endParaRPr lang="ru-RU"/>
        </a:p>
      </dgm:t>
    </dgm:pt>
    <dgm:pt modelId="{BA16326C-E8D9-4CE3-8F39-283D790B07EC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Т.О.Пушкарьова.Сучасне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розливальне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навчання</a:t>
          </a:r>
          <a:r>
            <a:rPr lang="ru-RU" b="1" dirty="0" smtClean="0">
              <a:solidFill>
                <a:srgbClr val="002060"/>
              </a:solidFill>
            </a:rPr>
            <a:t> - </a:t>
          </a:r>
          <a:r>
            <a:rPr lang="ru-RU" b="1" dirty="0" err="1" smtClean="0">
              <a:solidFill>
                <a:srgbClr val="002060"/>
              </a:solidFill>
            </a:rPr>
            <a:t>це</a:t>
          </a:r>
          <a:r>
            <a:rPr lang="ru-RU" b="1" dirty="0" smtClean="0">
              <a:solidFill>
                <a:srgbClr val="002060"/>
              </a:solidFill>
            </a:rPr>
            <a:t> модель, покликана </a:t>
          </a:r>
          <a:r>
            <a:rPr lang="ru-RU" b="1" dirty="0" err="1" smtClean="0">
              <a:solidFill>
                <a:srgbClr val="002060"/>
              </a:solidFill>
            </a:rPr>
            <a:t>вдосконалювати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розумові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процеси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учня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з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урахуванням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можливостей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кожної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дитини</a:t>
          </a:r>
          <a:r>
            <a:rPr lang="ru-RU" b="1" dirty="0" smtClean="0">
              <a:solidFill>
                <a:srgbClr val="002060"/>
              </a:solidFill>
            </a:rPr>
            <a:t>. </a:t>
          </a:r>
          <a:r>
            <a:rPr lang="ru-RU" b="1" dirty="0" err="1" smtClean="0">
              <a:solidFill>
                <a:srgbClr val="002060"/>
              </a:solidFill>
            </a:rPr>
            <a:t>Це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навчання</a:t>
          </a:r>
          <a:r>
            <a:rPr lang="ru-RU" b="1" dirty="0" smtClean="0">
              <a:solidFill>
                <a:srgbClr val="002060"/>
              </a:solidFill>
            </a:rPr>
            <a:t>, головною </a:t>
          </a:r>
          <a:r>
            <a:rPr lang="ru-RU" b="1" dirty="0" err="1" smtClean="0">
              <a:solidFill>
                <a:srgbClr val="002060"/>
              </a:solidFill>
            </a:rPr>
            <a:t>ознакою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якого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є</a:t>
          </a:r>
          <a:r>
            <a:rPr lang="ru-RU" b="1" dirty="0" smtClean="0">
              <a:solidFill>
                <a:srgbClr val="002060"/>
              </a:solidFill>
            </a:rPr>
            <a:t> принцип </a:t>
          </a:r>
          <a:r>
            <a:rPr lang="ru-RU" b="1" dirty="0" err="1" smtClean="0">
              <a:solidFill>
                <a:srgbClr val="002060"/>
              </a:solidFill>
            </a:rPr>
            <a:t>симфонізму</a:t>
          </a:r>
          <a:r>
            <a:rPr lang="ru-RU" b="1" dirty="0" smtClean="0">
              <a:solidFill>
                <a:srgbClr val="002060"/>
              </a:solidFill>
            </a:rPr>
            <a:t>, а не </a:t>
          </a:r>
          <a:r>
            <a:rPr lang="ru-RU" b="1" dirty="0" err="1" smtClean="0">
              <a:solidFill>
                <a:srgbClr val="002060"/>
              </a:solidFill>
            </a:rPr>
            <a:t>уніфікації</a:t>
          </a:r>
          <a:r>
            <a:rPr lang="ru-RU" b="1" dirty="0" smtClean="0">
              <a:solidFill>
                <a:srgbClr val="002060"/>
              </a:solidFill>
            </a:rPr>
            <a:t>.</a:t>
          </a:r>
          <a:endParaRPr lang="ru-RU" b="1" dirty="0">
            <a:solidFill>
              <a:srgbClr val="002060"/>
            </a:solidFill>
          </a:endParaRPr>
        </a:p>
      </dgm:t>
    </dgm:pt>
    <dgm:pt modelId="{05046B1A-1847-4DA0-9443-7DE80A4A0387}" type="sibTrans" cxnId="{53251E11-D97D-4F1F-842D-B92A84D44B7E}">
      <dgm:prSet/>
      <dgm:spPr/>
      <dgm:t>
        <a:bodyPr/>
        <a:lstStyle/>
        <a:p>
          <a:endParaRPr lang="ru-RU"/>
        </a:p>
      </dgm:t>
    </dgm:pt>
    <dgm:pt modelId="{DCE14758-A6BE-4D58-B420-84FFF252CEC2}" type="parTrans" cxnId="{53251E11-D97D-4F1F-842D-B92A84D44B7E}">
      <dgm:prSet/>
      <dgm:spPr/>
      <dgm:t>
        <a:bodyPr/>
        <a:lstStyle/>
        <a:p>
          <a:endParaRPr lang="ru-RU"/>
        </a:p>
      </dgm:t>
    </dgm:pt>
    <dgm:pt modelId="{6E52D837-CD42-4B90-BAD2-0CF1B990081F}" type="pres">
      <dgm:prSet presAssocID="{031264D4-9301-4F59-AC01-1606638DB8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8391F-D659-4F43-906F-01FD08C010D7}" type="pres">
      <dgm:prSet presAssocID="{7A576358-8784-4792-AFB1-0B47C3E311C4}" presName="comp" presStyleCnt="0"/>
      <dgm:spPr/>
      <dgm:t>
        <a:bodyPr/>
        <a:lstStyle/>
        <a:p>
          <a:endParaRPr lang="ru-RU"/>
        </a:p>
      </dgm:t>
    </dgm:pt>
    <dgm:pt modelId="{05F95407-C031-46B9-97A0-4BC2C84330B4}" type="pres">
      <dgm:prSet presAssocID="{7A576358-8784-4792-AFB1-0B47C3E311C4}" presName="box" presStyleLbl="node1" presStyleIdx="0" presStyleCnt="3"/>
      <dgm:spPr/>
      <dgm:t>
        <a:bodyPr/>
        <a:lstStyle/>
        <a:p>
          <a:endParaRPr lang="ru-RU"/>
        </a:p>
      </dgm:t>
    </dgm:pt>
    <dgm:pt modelId="{89052ED8-85A3-4BE6-A207-65AF800ADD0B}" type="pres">
      <dgm:prSet presAssocID="{7A576358-8784-4792-AFB1-0B47C3E311C4}" presName="img" presStyleLbl="fgImgPlace1" presStyleIdx="0" presStyleCnt="3" custScaleX="840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208684-9BC4-4F31-87B0-6380FA56AB64}" type="pres">
      <dgm:prSet presAssocID="{7A576358-8784-4792-AFB1-0B47C3E311C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36C86-4F99-42B9-BBD6-FE43C3355F49}" type="pres">
      <dgm:prSet presAssocID="{B2355809-DBE8-4ACA-8B86-00DE1890D1E8}" presName="spacer" presStyleCnt="0"/>
      <dgm:spPr/>
      <dgm:t>
        <a:bodyPr/>
        <a:lstStyle/>
        <a:p>
          <a:endParaRPr lang="ru-RU"/>
        </a:p>
      </dgm:t>
    </dgm:pt>
    <dgm:pt modelId="{3275C67E-833B-4C7B-91E1-A8EFD1ADEE49}" type="pres">
      <dgm:prSet presAssocID="{D3F29E68-479A-4DED-88A2-3402E5C6B5E8}" presName="comp" presStyleCnt="0"/>
      <dgm:spPr/>
      <dgm:t>
        <a:bodyPr/>
        <a:lstStyle/>
        <a:p>
          <a:endParaRPr lang="ru-RU"/>
        </a:p>
      </dgm:t>
    </dgm:pt>
    <dgm:pt modelId="{988CA2A1-A2DD-46EC-BD1E-AF3B6030AADC}" type="pres">
      <dgm:prSet presAssocID="{D3F29E68-479A-4DED-88A2-3402E5C6B5E8}" presName="box" presStyleLbl="node1" presStyleIdx="1" presStyleCnt="3"/>
      <dgm:spPr/>
      <dgm:t>
        <a:bodyPr/>
        <a:lstStyle/>
        <a:p>
          <a:endParaRPr lang="ru-RU"/>
        </a:p>
      </dgm:t>
    </dgm:pt>
    <dgm:pt modelId="{EBB946D5-3723-4DC8-B5CD-F5F8C8A02153}" type="pres">
      <dgm:prSet presAssocID="{D3F29E68-479A-4DED-88A2-3402E5C6B5E8}" presName="img" presStyleLbl="fgImgPlace1" presStyleIdx="1" presStyleCnt="3" custScaleX="717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722A7C-636E-4CAF-940B-AC2BEB13A121}" type="pres">
      <dgm:prSet presAssocID="{D3F29E68-479A-4DED-88A2-3402E5C6B5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AA1EB-7D85-4089-813D-504016484FFA}" type="pres">
      <dgm:prSet presAssocID="{BF8791DD-8663-480D-BE54-68751C7A3C51}" presName="spacer" presStyleCnt="0"/>
      <dgm:spPr/>
      <dgm:t>
        <a:bodyPr/>
        <a:lstStyle/>
        <a:p>
          <a:endParaRPr lang="ru-RU"/>
        </a:p>
      </dgm:t>
    </dgm:pt>
    <dgm:pt modelId="{A72BA793-C389-4554-BD16-DF1CFE102CE1}" type="pres">
      <dgm:prSet presAssocID="{BA16326C-E8D9-4CE3-8F39-283D790B07EC}" presName="comp" presStyleCnt="0"/>
      <dgm:spPr/>
      <dgm:t>
        <a:bodyPr/>
        <a:lstStyle/>
        <a:p>
          <a:endParaRPr lang="ru-RU"/>
        </a:p>
      </dgm:t>
    </dgm:pt>
    <dgm:pt modelId="{56BD5372-0F0B-4676-AD33-8ECA7BDD46EB}" type="pres">
      <dgm:prSet presAssocID="{BA16326C-E8D9-4CE3-8F39-283D790B07EC}" presName="box" presStyleLbl="node1" presStyleIdx="2" presStyleCnt="3"/>
      <dgm:spPr/>
      <dgm:t>
        <a:bodyPr/>
        <a:lstStyle/>
        <a:p>
          <a:endParaRPr lang="ru-RU"/>
        </a:p>
      </dgm:t>
    </dgm:pt>
    <dgm:pt modelId="{0F7F827E-96B5-4405-955F-21FCCD1F5302}" type="pres">
      <dgm:prSet presAssocID="{BA16326C-E8D9-4CE3-8F39-283D790B07EC}" presName="img" presStyleLbl="fgImgPlace1" presStyleIdx="2" presStyleCnt="3" custScaleX="837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77DC4E-546A-4B28-9394-F57ADF63B757}" type="pres">
      <dgm:prSet presAssocID="{BA16326C-E8D9-4CE3-8F39-283D790B07E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D90FE-47ED-4C51-8975-208F75321017}" type="presOf" srcId="{7A576358-8784-4792-AFB1-0B47C3E311C4}" destId="{05F95407-C031-46B9-97A0-4BC2C84330B4}" srcOrd="0" destOrd="0" presId="urn:microsoft.com/office/officeart/2005/8/layout/vList4"/>
    <dgm:cxn modelId="{3E2DE6E1-9019-406A-AB29-72296631C538}" type="presOf" srcId="{D3F29E68-479A-4DED-88A2-3402E5C6B5E8}" destId="{988CA2A1-A2DD-46EC-BD1E-AF3B6030AADC}" srcOrd="0" destOrd="0" presId="urn:microsoft.com/office/officeart/2005/8/layout/vList4"/>
    <dgm:cxn modelId="{39E245D0-4AE0-4133-B8C5-78B8E395B6FA}" type="presOf" srcId="{BA16326C-E8D9-4CE3-8F39-283D790B07EC}" destId="{56BD5372-0F0B-4676-AD33-8ECA7BDD46EB}" srcOrd="0" destOrd="0" presId="urn:microsoft.com/office/officeart/2005/8/layout/vList4"/>
    <dgm:cxn modelId="{DC5AB61C-D10C-4824-BA9C-06E9C5744E59}" srcId="{031264D4-9301-4F59-AC01-1606638DB842}" destId="{D3F29E68-479A-4DED-88A2-3402E5C6B5E8}" srcOrd="1" destOrd="0" parTransId="{948969D7-8931-4611-A6A1-F8103FE7E649}" sibTransId="{BF8791DD-8663-480D-BE54-68751C7A3C51}"/>
    <dgm:cxn modelId="{25108D64-8CCC-4552-A645-F48208842FE0}" type="presOf" srcId="{BA16326C-E8D9-4CE3-8F39-283D790B07EC}" destId="{2D77DC4E-546A-4B28-9394-F57ADF63B757}" srcOrd="1" destOrd="0" presId="urn:microsoft.com/office/officeart/2005/8/layout/vList4"/>
    <dgm:cxn modelId="{CFF001AC-4644-4771-AE43-FDAEA09F5CC0}" srcId="{031264D4-9301-4F59-AC01-1606638DB842}" destId="{7A576358-8784-4792-AFB1-0B47C3E311C4}" srcOrd="0" destOrd="0" parTransId="{F1F4CCBE-D028-42D3-9BA7-625F9BB8673A}" sibTransId="{B2355809-DBE8-4ACA-8B86-00DE1890D1E8}"/>
    <dgm:cxn modelId="{53251E11-D97D-4F1F-842D-B92A84D44B7E}" srcId="{031264D4-9301-4F59-AC01-1606638DB842}" destId="{BA16326C-E8D9-4CE3-8F39-283D790B07EC}" srcOrd="2" destOrd="0" parTransId="{DCE14758-A6BE-4D58-B420-84FFF252CEC2}" sibTransId="{05046B1A-1847-4DA0-9443-7DE80A4A0387}"/>
    <dgm:cxn modelId="{8992211E-9E00-417F-8F6B-92C2692D241C}" type="presOf" srcId="{031264D4-9301-4F59-AC01-1606638DB842}" destId="{6E52D837-CD42-4B90-BAD2-0CF1B990081F}" srcOrd="0" destOrd="0" presId="urn:microsoft.com/office/officeart/2005/8/layout/vList4"/>
    <dgm:cxn modelId="{E2C06F15-5D21-4C91-8922-2EE3141AC699}" type="presOf" srcId="{7A576358-8784-4792-AFB1-0B47C3E311C4}" destId="{6E208684-9BC4-4F31-87B0-6380FA56AB64}" srcOrd="1" destOrd="0" presId="urn:microsoft.com/office/officeart/2005/8/layout/vList4"/>
    <dgm:cxn modelId="{883CCD01-6085-47E0-A355-7E66C772D39D}" type="presOf" srcId="{D3F29E68-479A-4DED-88A2-3402E5C6B5E8}" destId="{73722A7C-636E-4CAF-940B-AC2BEB13A121}" srcOrd="1" destOrd="0" presId="urn:microsoft.com/office/officeart/2005/8/layout/vList4"/>
    <dgm:cxn modelId="{E218F27D-07A2-4883-A1B3-024E6AA92D26}" type="presParOf" srcId="{6E52D837-CD42-4B90-BAD2-0CF1B990081F}" destId="{34F8391F-D659-4F43-906F-01FD08C010D7}" srcOrd="0" destOrd="0" presId="urn:microsoft.com/office/officeart/2005/8/layout/vList4"/>
    <dgm:cxn modelId="{AABD9532-4BFB-4A36-A099-1B36BADFEA25}" type="presParOf" srcId="{34F8391F-D659-4F43-906F-01FD08C010D7}" destId="{05F95407-C031-46B9-97A0-4BC2C84330B4}" srcOrd="0" destOrd="0" presId="urn:microsoft.com/office/officeart/2005/8/layout/vList4"/>
    <dgm:cxn modelId="{BD080207-F5F6-4A9B-930E-FF8A7362570F}" type="presParOf" srcId="{34F8391F-D659-4F43-906F-01FD08C010D7}" destId="{89052ED8-85A3-4BE6-A207-65AF800ADD0B}" srcOrd="1" destOrd="0" presId="urn:microsoft.com/office/officeart/2005/8/layout/vList4"/>
    <dgm:cxn modelId="{5C17BBAA-A0A4-4662-A3E4-4FEC80DFE410}" type="presParOf" srcId="{34F8391F-D659-4F43-906F-01FD08C010D7}" destId="{6E208684-9BC4-4F31-87B0-6380FA56AB64}" srcOrd="2" destOrd="0" presId="urn:microsoft.com/office/officeart/2005/8/layout/vList4"/>
    <dgm:cxn modelId="{067A1994-F990-47EF-A4C5-2DC771F9E9DB}" type="presParOf" srcId="{6E52D837-CD42-4B90-BAD2-0CF1B990081F}" destId="{A4936C86-4F99-42B9-BBD6-FE43C3355F49}" srcOrd="1" destOrd="0" presId="urn:microsoft.com/office/officeart/2005/8/layout/vList4"/>
    <dgm:cxn modelId="{A629026C-FAF8-4656-90EF-790544DDAEAF}" type="presParOf" srcId="{6E52D837-CD42-4B90-BAD2-0CF1B990081F}" destId="{3275C67E-833B-4C7B-91E1-A8EFD1ADEE49}" srcOrd="2" destOrd="0" presId="urn:microsoft.com/office/officeart/2005/8/layout/vList4"/>
    <dgm:cxn modelId="{A879417A-4B9D-4932-AFC2-B01236721B71}" type="presParOf" srcId="{3275C67E-833B-4C7B-91E1-A8EFD1ADEE49}" destId="{988CA2A1-A2DD-46EC-BD1E-AF3B6030AADC}" srcOrd="0" destOrd="0" presId="urn:microsoft.com/office/officeart/2005/8/layout/vList4"/>
    <dgm:cxn modelId="{1CF8F645-C2D2-46BF-B9F3-D67B771F204B}" type="presParOf" srcId="{3275C67E-833B-4C7B-91E1-A8EFD1ADEE49}" destId="{EBB946D5-3723-4DC8-B5CD-F5F8C8A02153}" srcOrd="1" destOrd="0" presId="urn:microsoft.com/office/officeart/2005/8/layout/vList4"/>
    <dgm:cxn modelId="{C2C5E4D7-7E6F-4C1F-AA8B-E61791E93115}" type="presParOf" srcId="{3275C67E-833B-4C7B-91E1-A8EFD1ADEE49}" destId="{73722A7C-636E-4CAF-940B-AC2BEB13A121}" srcOrd="2" destOrd="0" presId="urn:microsoft.com/office/officeart/2005/8/layout/vList4"/>
    <dgm:cxn modelId="{A2FFBA2F-051F-469B-8183-1E88116C710A}" type="presParOf" srcId="{6E52D837-CD42-4B90-BAD2-0CF1B990081F}" destId="{A7DAA1EB-7D85-4089-813D-504016484FFA}" srcOrd="3" destOrd="0" presId="urn:microsoft.com/office/officeart/2005/8/layout/vList4"/>
    <dgm:cxn modelId="{D34F6E90-B037-4598-8EB5-70C13191A7FF}" type="presParOf" srcId="{6E52D837-CD42-4B90-BAD2-0CF1B990081F}" destId="{A72BA793-C389-4554-BD16-DF1CFE102CE1}" srcOrd="4" destOrd="0" presId="urn:microsoft.com/office/officeart/2005/8/layout/vList4"/>
    <dgm:cxn modelId="{2422B0FE-9B3F-43C1-B5D8-140EF7E1962B}" type="presParOf" srcId="{A72BA793-C389-4554-BD16-DF1CFE102CE1}" destId="{56BD5372-0F0B-4676-AD33-8ECA7BDD46EB}" srcOrd="0" destOrd="0" presId="urn:microsoft.com/office/officeart/2005/8/layout/vList4"/>
    <dgm:cxn modelId="{893F1270-D033-4B40-BF66-CFAD5BAC800A}" type="presParOf" srcId="{A72BA793-C389-4554-BD16-DF1CFE102CE1}" destId="{0F7F827E-96B5-4405-955F-21FCCD1F5302}" srcOrd="1" destOrd="0" presId="urn:microsoft.com/office/officeart/2005/8/layout/vList4"/>
    <dgm:cxn modelId="{5067B98D-00EE-45C0-BD94-43B88AC5D7F4}" type="presParOf" srcId="{A72BA793-C389-4554-BD16-DF1CFE102CE1}" destId="{2D77DC4E-546A-4B28-9394-F57ADF63B7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264D4-9301-4F59-AC01-1606638DB84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FDB6EF-8071-40DA-B0C0-E8E8B10E40C5}">
      <dgm:prSet custT="1"/>
      <dgm:spPr/>
      <dgm:t>
        <a:bodyPr/>
        <a:lstStyle/>
        <a:p>
          <a:r>
            <a:rPr lang="ru-RU" sz="3600" dirty="0" smtClean="0"/>
            <a:t>В. </a:t>
          </a:r>
          <a:r>
            <a:rPr lang="ru-RU" sz="3600" dirty="0" err="1" smtClean="0"/>
            <a:t>Сухомлинський</a:t>
          </a:r>
          <a:endParaRPr lang="ru-RU" sz="3600" dirty="0"/>
        </a:p>
      </dgm:t>
    </dgm:pt>
    <dgm:pt modelId="{BE05A56A-F13C-4AB9-877B-D54E3B64BE9D}" type="parTrans" cxnId="{693C25C8-AE9C-46C4-A288-08A2B142E373}">
      <dgm:prSet/>
      <dgm:spPr/>
      <dgm:t>
        <a:bodyPr/>
        <a:lstStyle/>
        <a:p>
          <a:endParaRPr lang="ru-RU"/>
        </a:p>
      </dgm:t>
    </dgm:pt>
    <dgm:pt modelId="{0CA826F8-210A-4C3D-8D32-01102F683880}" type="sibTrans" cxnId="{693C25C8-AE9C-46C4-A288-08A2B142E373}">
      <dgm:prSet/>
      <dgm:spPr/>
      <dgm:t>
        <a:bodyPr/>
        <a:lstStyle/>
        <a:p>
          <a:endParaRPr lang="ru-RU"/>
        </a:p>
      </dgm:t>
    </dgm:pt>
    <dgm:pt modelId="{4454AFB7-E0EE-497A-A33E-2ECC3F36E26A}">
      <dgm:prSet custT="1"/>
      <dgm:spPr/>
      <dgm:t>
        <a:bodyPr/>
        <a:lstStyle/>
        <a:p>
          <a:r>
            <a:rPr lang="ru-RU" sz="3600" dirty="0" smtClean="0"/>
            <a:t>О. Савченко</a:t>
          </a:r>
          <a:endParaRPr lang="ru-RU" sz="3600" dirty="0"/>
        </a:p>
      </dgm:t>
    </dgm:pt>
    <dgm:pt modelId="{F1C7E2DF-7F1D-4438-BD4D-CDD7A8CEEA5F}" type="parTrans" cxnId="{BC140DEE-ECE6-4E66-BF28-03A79E6FCDC0}">
      <dgm:prSet/>
      <dgm:spPr/>
      <dgm:t>
        <a:bodyPr/>
        <a:lstStyle/>
        <a:p>
          <a:endParaRPr lang="ru-RU"/>
        </a:p>
      </dgm:t>
    </dgm:pt>
    <dgm:pt modelId="{B307D29F-01FB-4BD3-A2B9-6AB2204A971C}" type="sibTrans" cxnId="{BC140DEE-ECE6-4E66-BF28-03A79E6FCDC0}">
      <dgm:prSet/>
      <dgm:spPr/>
      <dgm:t>
        <a:bodyPr/>
        <a:lstStyle/>
        <a:p>
          <a:endParaRPr lang="ru-RU"/>
        </a:p>
      </dgm:t>
    </dgm:pt>
    <dgm:pt modelId="{6299CCE8-D24D-49D4-9537-30EEE4D4A557}">
      <dgm:prSet custT="1"/>
      <dgm:spPr/>
      <dgm:t>
        <a:bodyPr/>
        <a:lstStyle/>
        <a:p>
          <a:r>
            <a:rPr lang="ru-RU" sz="5600" dirty="0" smtClean="0"/>
            <a:t> </a:t>
          </a:r>
          <a:r>
            <a:rPr lang="ru-RU" sz="3600" dirty="0" smtClean="0"/>
            <a:t>О. </a:t>
          </a:r>
          <a:r>
            <a:rPr lang="ru-RU" sz="3600" dirty="0" err="1" smtClean="0"/>
            <a:t>Митник</a:t>
          </a:r>
          <a:endParaRPr lang="ru-RU" sz="3600" dirty="0"/>
        </a:p>
      </dgm:t>
    </dgm:pt>
    <dgm:pt modelId="{08FF5F8C-6C17-4AE6-BAF7-80805DAA5E54}" type="parTrans" cxnId="{95D9441E-A09F-4055-917B-C12D7DA59359}">
      <dgm:prSet/>
      <dgm:spPr/>
      <dgm:t>
        <a:bodyPr/>
        <a:lstStyle/>
        <a:p>
          <a:endParaRPr lang="ru-RU"/>
        </a:p>
      </dgm:t>
    </dgm:pt>
    <dgm:pt modelId="{10968068-183F-4932-804D-B1CBB57DD50F}" type="sibTrans" cxnId="{95D9441E-A09F-4055-917B-C12D7DA59359}">
      <dgm:prSet/>
      <dgm:spPr/>
      <dgm:t>
        <a:bodyPr/>
        <a:lstStyle/>
        <a:p>
          <a:endParaRPr lang="ru-RU"/>
        </a:p>
      </dgm:t>
    </dgm:pt>
    <dgm:pt modelId="{F15D176B-AF60-42F8-8AB1-AAD0274184A1}">
      <dgm:prSet custT="1"/>
      <dgm:spPr/>
      <dgm:t>
        <a:bodyPr/>
        <a:lstStyle/>
        <a:p>
          <a:r>
            <a:rPr lang="ru-RU" sz="3600" dirty="0" smtClean="0"/>
            <a:t>В. Кириленко</a:t>
          </a:r>
          <a:endParaRPr lang="ru-RU" sz="3600" dirty="0"/>
        </a:p>
      </dgm:t>
    </dgm:pt>
    <dgm:pt modelId="{106E98B5-F5BA-4DC5-ADC6-105CF9037EEC}" type="parTrans" cxnId="{BB406E30-46BE-47B0-B3B5-72BB9D661850}">
      <dgm:prSet/>
      <dgm:spPr/>
      <dgm:t>
        <a:bodyPr/>
        <a:lstStyle/>
        <a:p>
          <a:endParaRPr lang="ru-RU"/>
        </a:p>
      </dgm:t>
    </dgm:pt>
    <dgm:pt modelId="{9B7598F8-DB07-4FAD-A218-F18CA6C93112}" type="sibTrans" cxnId="{BB406E30-46BE-47B0-B3B5-72BB9D661850}">
      <dgm:prSet/>
      <dgm:spPr/>
      <dgm:t>
        <a:bodyPr/>
        <a:lstStyle/>
        <a:p>
          <a:endParaRPr lang="ru-RU"/>
        </a:p>
      </dgm:t>
    </dgm:pt>
    <dgm:pt modelId="{6E52D837-CD42-4B90-BAD2-0CF1B990081F}" type="pres">
      <dgm:prSet presAssocID="{031264D4-9301-4F59-AC01-1606638DB8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1FAA6F-0D34-483F-B3E0-E4CDB2269FD6}" type="pres">
      <dgm:prSet presAssocID="{3CFDB6EF-8071-40DA-B0C0-E8E8B10E40C5}" presName="comp" presStyleCnt="0"/>
      <dgm:spPr/>
    </dgm:pt>
    <dgm:pt modelId="{0D6C656B-F0ED-4685-A5E8-370BF410AE5F}" type="pres">
      <dgm:prSet presAssocID="{3CFDB6EF-8071-40DA-B0C0-E8E8B10E40C5}" presName="box" presStyleLbl="node1" presStyleIdx="0" presStyleCnt="4"/>
      <dgm:spPr/>
      <dgm:t>
        <a:bodyPr/>
        <a:lstStyle/>
        <a:p>
          <a:endParaRPr lang="ru-RU"/>
        </a:p>
      </dgm:t>
    </dgm:pt>
    <dgm:pt modelId="{228A17E2-4567-4938-80C7-0F80AE53E4E2}" type="pres">
      <dgm:prSet presAssocID="{3CFDB6EF-8071-40DA-B0C0-E8E8B10E40C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0A61E4-6069-42DF-90B7-45EB6AEDC30E}" type="pres">
      <dgm:prSet presAssocID="{3CFDB6EF-8071-40DA-B0C0-E8E8B10E40C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11C30-8FB3-4FAC-9CD8-A2302B2EBAA8}" type="pres">
      <dgm:prSet presAssocID="{0CA826F8-210A-4C3D-8D32-01102F683880}" presName="spacer" presStyleCnt="0"/>
      <dgm:spPr/>
    </dgm:pt>
    <dgm:pt modelId="{D34A94B1-95E1-4434-A84A-DB55A418F028}" type="pres">
      <dgm:prSet presAssocID="{4454AFB7-E0EE-497A-A33E-2ECC3F36E26A}" presName="comp" presStyleCnt="0"/>
      <dgm:spPr/>
    </dgm:pt>
    <dgm:pt modelId="{FDE9808F-A65F-438C-A438-7D68B63BFFD4}" type="pres">
      <dgm:prSet presAssocID="{4454AFB7-E0EE-497A-A33E-2ECC3F36E26A}" presName="box" presStyleLbl="node1" presStyleIdx="1" presStyleCnt="4"/>
      <dgm:spPr/>
      <dgm:t>
        <a:bodyPr/>
        <a:lstStyle/>
        <a:p>
          <a:endParaRPr lang="ru-RU"/>
        </a:p>
      </dgm:t>
    </dgm:pt>
    <dgm:pt modelId="{55DAEC22-DDFB-4694-8159-07FE1312D5A3}" type="pres">
      <dgm:prSet presAssocID="{4454AFB7-E0EE-497A-A33E-2ECC3F36E26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56FB12-FE18-4D7D-AB98-37208C143CC4}" type="pres">
      <dgm:prSet presAssocID="{4454AFB7-E0EE-497A-A33E-2ECC3F36E26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9A973-D271-46C0-B5DF-2C5450FA1B10}" type="pres">
      <dgm:prSet presAssocID="{B307D29F-01FB-4BD3-A2B9-6AB2204A971C}" presName="spacer" presStyleCnt="0"/>
      <dgm:spPr/>
    </dgm:pt>
    <dgm:pt modelId="{F1F8D24A-5048-4776-BB39-C13125B4A9A9}" type="pres">
      <dgm:prSet presAssocID="{6299CCE8-D24D-49D4-9537-30EEE4D4A557}" presName="comp" presStyleCnt="0"/>
      <dgm:spPr/>
    </dgm:pt>
    <dgm:pt modelId="{D99D22B7-5F2F-418A-B336-AACF38765281}" type="pres">
      <dgm:prSet presAssocID="{6299CCE8-D24D-49D4-9537-30EEE4D4A557}" presName="box" presStyleLbl="node1" presStyleIdx="2" presStyleCnt="4"/>
      <dgm:spPr/>
      <dgm:t>
        <a:bodyPr/>
        <a:lstStyle/>
        <a:p>
          <a:endParaRPr lang="ru-RU"/>
        </a:p>
      </dgm:t>
    </dgm:pt>
    <dgm:pt modelId="{5F743EB1-14FA-41B6-B4EE-715F82978B21}" type="pres">
      <dgm:prSet presAssocID="{6299CCE8-D24D-49D4-9537-30EEE4D4A557}" presName="img" presStyleLbl="fgImgPlace1" presStyleIdx="2" presStyleCnt="4" custFlipVert="1" custFlipHor="1" custScaleX="65383" custScaleY="32225"/>
      <dgm:spPr/>
    </dgm:pt>
    <dgm:pt modelId="{342A6E82-D618-4A73-A724-B7CBCD9AB394}" type="pres">
      <dgm:prSet presAssocID="{6299CCE8-D24D-49D4-9537-30EEE4D4A55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0910-8DCC-41D7-AE80-41D26477C225}" type="pres">
      <dgm:prSet presAssocID="{10968068-183F-4932-804D-B1CBB57DD50F}" presName="spacer" presStyleCnt="0"/>
      <dgm:spPr/>
    </dgm:pt>
    <dgm:pt modelId="{9EA86A9B-4272-4FBE-A2C0-B4D93CAFC464}" type="pres">
      <dgm:prSet presAssocID="{F15D176B-AF60-42F8-8AB1-AAD0274184A1}" presName="comp" presStyleCnt="0"/>
      <dgm:spPr/>
    </dgm:pt>
    <dgm:pt modelId="{7B966B50-476D-4239-9044-B873F7328B41}" type="pres">
      <dgm:prSet presAssocID="{F15D176B-AF60-42F8-8AB1-AAD0274184A1}" presName="box" presStyleLbl="node1" presStyleIdx="3" presStyleCnt="4"/>
      <dgm:spPr/>
      <dgm:t>
        <a:bodyPr/>
        <a:lstStyle/>
        <a:p>
          <a:endParaRPr lang="ru-RU"/>
        </a:p>
      </dgm:t>
    </dgm:pt>
    <dgm:pt modelId="{9ADA6290-063A-4D1D-9A15-D431C107EBE9}" type="pres">
      <dgm:prSet presAssocID="{F15D176B-AF60-42F8-8AB1-AAD0274184A1}" presName="img" presStyleLbl="fgImgPlace1" presStyleIdx="3" presStyleCnt="4" custFlipVert="0" custFlipHor="1" custScaleX="80766" custScaleY="84424" custLinFactNeighborX="-10957" custLinFactNeighborY="-1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95C445-C0F7-4939-A525-E77E9E513900}" type="pres">
      <dgm:prSet presAssocID="{F15D176B-AF60-42F8-8AB1-AAD0274184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06E30-46BE-47B0-B3B5-72BB9D661850}" srcId="{031264D4-9301-4F59-AC01-1606638DB842}" destId="{F15D176B-AF60-42F8-8AB1-AAD0274184A1}" srcOrd="3" destOrd="0" parTransId="{106E98B5-F5BA-4DC5-ADC6-105CF9037EEC}" sibTransId="{9B7598F8-DB07-4FAD-A218-F18CA6C93112}"/>
    <dgm:cxn modelId="{BC140DEE-ECE6-4E66-BF28-03A79E6FCDC0}" srcId="{031264D4-9301-4F59-AC01-1606638DB842}" destId="{4454AFB7-E0EE-497A-A33E-2ECC3F36E26A}" srcOrd="1" destOrd="0" parTransId="{F1C7E2DF-7F1D-4438-BD4D-CDD7A8CEEA5F}" sibTransId="{B307D29F-01FB-4BD3-A2B9-6AB2204A971C}"/>
    <dgm:cxn modelId="{693C25C8-AE9C-46C4-A288-08A2B142E373}" srcId="{031264D4-9301-4F59-AC01-1606638DB842}" destId="{3CFDB6EF-8071-40DA-B0C0-E8E8B10E40C5}" srcOrd="0" destOrd="0" parTransId="{BE05A56A-F13C-4AB9-877B-D54E3B64BE9D}" sibTransId="{0CA826F8-210A-4C3D-8D32-01102F683880}"/>
    <dgm:cxn modelId="{AC18A323-B92B-409D-9A3F-6B7C67BC02C3}" type="presOf" srcId="{F15D176B-AF60-42F8-8AB1-AAD0274184A1}" destId="{7B966B50-476D-4239-9044-B873F7328B41}" srcOrd="0" destOrd="0" presId="urn:microsoft.com/office/officeart/2005/8/layout/vList4"/>
    <dgm:cxn modelId="{F4B52BFB-5DF2-419B-8816-F3429947391F}" type="presOf" srcId="{031264D4-9301-4F59-AC01-1606638DB842}" destId="{6E52D837-CD42-4B90-BAD2-0CF1B990081F}" srcOrd="0" destOrd="0" presId="urn:microsoft.com/office/officeart/2005/8/layout/vList4"/>
    <dgm:cxn modelId="{93FDE032-9F05-40D9-80AF-C5DFFF8282A5}" type="presOf" srcId="{F15D176B-AF60-42F8-8AB1-AAD0274184A1}" destId="{8595C445-C0F7-4939-A525-E77E9E513900}" srcOrd="1" destOrd="0" presId="urn:microsoft.com/office/officeart/2005/8/layout/vList4"/>
    <dgm:cxn modelId="{60C783BE-9135-4BD2-9DF8-1D7A2D599122}" type="presOf" srcId="{4454AFB7-E0EE-497A-A33E-2ECC3F36E26A}" destId="{AD56FB12-FE18-4D7D-AB98-37208C143CC4}" srcOrd="1" destOrd="0" presId="urn:microsoft.com/office/officeart/2005/8/layout/vList4"/>
    <dgm:cxn modelId="{9C950556-2AD5-4626-8C7E-D32DA111C83D}" type="presOf" srcId="{6299CCE8-D24D-49D4-9537-30EEE4D4A557}" destId="{342A6E82-D618-4A73-A724-B7CBCD9AB394}" srcOrd="1" destOrd="0" presId="urn:microsoft.com/office/officeart/2005/8/layout/vList4"/>
    <dgm:cxn modelId="{95D9441E-A09F-4055-917B-C12D7DA59359}" srcId="{031264D4-9301-4F59-AC01-1606638DB842}" destId="{6299CCE8-D24D-49D4-9537-30EEE4D4A557}" srcOrd="2" destOrd="0" parTransId="{08FF5F8C-6C17-4AE6-BAF7-80805DAA5E54}" sibTransId="{10968068-183F-4932-804D-B1CBB57DD50F}"/>
    <dgm:cxn modelId="{3C7AE830-8F05-4FA1-9975-A86647F9E8A2}" type="presOf" srcId="{6299CCE8-D24D-49D4-9537-30EEE4D4A557}" destId="{D99D22B7-5F2F-418A-B336-AACF38765281}" srcOrd="0" destOrd="0" presId="urn:microsoft.com/office/officeart/2005/8/layout/vList4"/>
    <dgm:cxn modelId="{BE4F2297-E62E-4EEF-B885-E5984F3F6474}" type="presOf" srcId="{4454AFB7-E0EE-497A-A33E-2ECC3F36E26A}" destId="{FDE9808F-A65F-438C-A438-7D68B63BFFD4}" srcOrd="0" destOrd="0" presId="urn:microsoft.com/office/officeart/2005/8/layout/vList4"/>
    <dgm:cxn modelId="{6779277F-A856-4155-967A-78F6E39C96F4}" type="presOf" srcId="{3CFDB6EF-8071-40DA-B0C0-E8E8B10E40C5}" destId="{0D6C656B-F0ED-4685-A5E8-370BF410AE5F}" srcOrd="0" destOrd="0" presId="urn:microsoft.com/office/officeart/2005/8/layout/vList4"/>
    <dgm:cxn modelId="{3BAC7F12-3A8A-4DB6-8FA4-EB1034ECD1DE}" type="presOf" srcId="{3CFDB6EF-8071-40DA-B0C0-E8E8B10E40C5}" destId="{720A61E4-6069-42DF-90B7-45EB6AEDC30E}" srcOrd="1" destOrd="0" presId="urn:microsoft.com/office/officeart/2005/8/layout/vList4"/>
    <dgm:cxn modelId="{4D1D682D-BEE5-4E71-8509-9BD6E29F9C83}" type="presParOf" srcId="{6E52D837-CD42-4B90-BAD2-0CF1B990081F}" destId="{4A1FAA6F-0D34-483F-B3E0-E4CDB2269FD6}" srcOrd="0" destOrd="0" presId="urn:microsoft.com/office/officeart/2005/8/layout/vList4"/>
    <dgm:cxn modelId="{CFC95A45-5AEB-4800-B08A-32B8D3AC8876}" type="presParOf" srcId="{4A1FAA6F-0D34-483F-B3E0-E4CDB2269FD6}" destId="{0D6C656B-F0ED-4685-A5E8-370BF410AE5F}" srcOrd="0" destOrd="0" presId="urn:microsoft.com/office/officeart/2005/8/layout/vList4"/>
    <dgm:cxn modelId="{182CAB3B-227B-4CA7-A25A-8880349B926E}" type="presParOf" srcId="{4A1FAA6F-0D34-483F-B3E0-E4CDB2269FD6}" destId="{228A17E2-4567-4938-80C7-0F80AE53E4E2}" srcOrd="1" destOrd="0" presId="urn:microsoft.com/office/officeart/2005/8/layout/vList4"/>
    <dgm:cxn modelId="{8100F908-0D3A-4AE4-A977-76FC16BA0E25}" type="presParOf" srcId="{4A1FAA6F-0D34-483F-B3E0-E4CDB2269FD6}" destId="{720A61E4-6069-42DF-90B7-45EB6AEDC30E}" srcOrd="2" destOrd="0" presId="urn:microsoft.com/office/officeart/2005/8/layout/vList4"/>
    <dgm:cxn modelId="{6B16A486-C536-443C-86A6-AB5701833910}" type="presParOf" srcId="{6E52D837-CD42-4B90-BAD2-0CF1B990081F}" destId="{B8511C30-8FB3-4FAC-9CD8-A2302B2EBAA8}" srcOrd="1" destOrd="0" presId="urn:microsoft.com/office/officeart/2005/8/layout/vList4"/>
    <dgm:cxn modelId="{F514DF80-4C9A-41F6-AE41-22BC0C0D018E}" type="presParOf" srcId="{6E52D837-CD42-4B90-BAD2-0CF1B990081F}" destId="{D34A94B1-95E1-4434-A84A-DB55A418F028}" srcOrd="2" destOrd="0" presId="urn:microsoft.com/office/officeart/2005/8/layout/vList4"/>
    <dgm:cxn modelId="{98055F7C-7343-42B2-8EEE-2336EB605132}" type="presParOf" srcId="{D34A94B1-95E1-4434-A84A-DB55A418F028}" destId="{FDE9808F-A65F-438C-A438-7D68B63BFFD4}" srcOrd="0" destOrd="0" presId="urn:microsoft.com/office/officeart/2005/8/layout/vList4"/>
    <dgm:cxn modelId="{165F5585-E0E9-4BEA-98FB-B79A4F1BBDE5}" type="presParOf" srcId="{D34A94B1-95E1-4434-A84A-DB55A418F028}" destId="{55DAEC22-DDFB-4694-8159-07FE1312D5A3}" srcOrd="1" destOrd="0" presId="urn:microsoft.com/office/officeart/2005/8/layout/vList4"/>
    <dgm:cxn modelId="{F9F43F74-63FF-464D-8082-CDB27566C75A}" type="presParOf" srcId="{D34A94B1-95E1-4434-A84A-DB55A418F028}" destId="{AD56FB12-FE18-4D7D-AB98-37208C143CC4}" srcOrd="2" destOrd="0" presId="urn:microsoft.com/office/officeart/2005/8/layout/vList4"/>
    <dgm:cxn modelId="{7348F35F-C0F0-4D24-B8E4-1F90DB6A16A9}" type="presParOf" srcId="{6E52D837-CD42-4B90-BAD2-0CF1B990081F}" destId="{0ED9A973-D271-46C0-B5DF-2C5450FA1B10}" srcOrd="3" destOrd="0" presId="urn:microsoft.com/office/officeart/2005/8/layout/vList4"/>
    <dgm:cxn modelId="{559E1C67-F7D1-4ACF-A563-D96BB3E498E7}" type="presParOf" srcId="{6E52D837-CD42-4B90-BAD2-0CF1B990081F}" destId="{F1F8D24A-5048-4776-BB39-C13125B4A9A9}" srcOrd="4" destOrd="0" presId="urn:microsoft.com/office/officeart/2005/8/layout/vList4"/>
    <dgm:cxn modelId="{C6075BC6-4F7B-450B-ADD7-74A7E62B27DA}" type="presParOf" srcId="{F1F8D24A-5048-4776-BB39-C13125B4A9A9}" destId="{D99D22B7-5F2F-418A-B336-AACF38765281}" srcOrd="0" destOrd="0" presId="urn:microsoft.com/office/officeart/2005/8/layout/vList4"/>
    <dgm:cxn modelId="{D63C314E-CDCA-40D7-A7DA-971A1ED1A009}" type="presParOf" srcId="{F1F8D24A-5048-4776-BB39-C13125B4A9A9}" destId="{5F743EB1-14FA-41B6-B4EE-715F82978B21}" srcOrd="1" destOrd="0" presId="urn:microsoft.com/office/officeart/2005/8/layout/vList4"/>
    <dgm:cxn modelId="{3828D3E3-D7FB-4232-AEDE-2554C190BD87}" type="presParOf" srcId="{F1F8D24A-5048-4776-BB39-C13125B4A9A9}" destId="{342A6E82-D618-4A73-A724-B7CBCD9AB394}" srcOrd="2" destOrd="0" presId="urn:microsoft.com/office/officeart/2005/8/layout/vList4"/>
    <dgm:cxn modelId="{85957B88-2312-4C42-93BA-7BF0A9097BB4}" type="presParOf" srcId="{6E52D837-CD42-4B90-BAD2-0CF1B990081F}" destId="{FB760910-8DCC-41D7-AE80-41D26477C225}" srcOrd="5" destOrd="0" presId="urn:microsoft.com/office/officeart/2005/8/layout/vList4"/>
    <dgm:cxn modelId="{62391009-B5D9-467F-A2EF-FDB88189236D}" type="presParOf" srcId="{6E52D837-CD42-4B90-BAD2-0CF1B990081F}" destId="{9EA86A9B-4272-4FBE-A2C0-B4D93CAFC464}" srcOrd="6" destOrd="0" presId="urn:microsoft.com/office/officeart/2005/8/layout/vList4"/>
    <dgm:cxn modelId="{88E8E8DA-883F-4A53-803F-FF785BCE6F7A}" type="presParOf" srcId="{9EA86A9B-4272-4FBE-A2C0-B4D93CAFC464}" destId="{7B966B50-476D-4239-9044-B873F7328B41}" srcOrd="0" destOrd="0" presId="urn:microsoft.com/office/officeart/2005/8/layout/vList4"/>
    <dgm:cxn modelId="{270F3247-A16E-424E-AD4E-4B5EACE7DC95}" type="presParOf" srcId="{9EA86A9B-4272-4FBE-A2C0-B4D93CAFC464}" destId="{9ADA6290-063A-4D1D-9A15-D431C107EBE9}" srcOrd="1" destOrd="0" presId="urn:microsoft.com/office/officeart/2005/8/layout/vList4"/>
    <dgm:cxn modelId="{E56EE11D-A467-4488-B9A1-A162CD15800C}" type="presParOf" srcId="{9EA86A9B-4272-4FBE-A2C0-B4D93CAFC464}" destId="{8595C445-C0F7-4939-A525-E77E9E5139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297FA-C126-4411-A288-2693B7A0BC0D}" type="doc">
      <dgm:prSet loTypeId="urn:microsoft.com/office/officeart/2005/8/layout/radial5" loCatId="cycle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FCEA2C8-20A5-4B88-A65A-5A193E91B34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16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Суперечності між вимогами та можливостями</a:t>
          </a:r>
        </a:p>
      </dgm:t>
    </dgm:pt>
    <dgm:pt modelId="{0CAB280F-9D92-49B7-82F3-CC338FDD99B4}" type="parTrans" cxnId="{37EDCFC5-1379-43DA-A66F-941D6B292B13}">
      <dgm:prSet/>
      <dgm:spPr/>
      <dgm:t>
        <a:bodyPr/>
        <a:lstStyle/>
        <a:p>
          <a:endParaRPr lang="ru-RU"/>
        </a:p>
      </dgm:t>
    </dgm:pt>
    <dgm:pt modelId="{7754B5C2-971A-40EB-8AFE-87472D8E85CC}" type="sibTrans" cxnId="{37EDCFC5-1379-43DA-A66F-941D6B292B13}">
      <dgm:prSet/>
      <dgm:spPr/>
      <dgm:t>
        <a:bodyPr/>
        <a:lstStyle/>
        <a:p>
          <a:endParaRPr lang="ru-RU"/>
        </a:p>
      </dgm:t>
    </dgm:pt>
    <dgm:pt modelId="{6B342A01-7218-4A1C-8872-D38102EB1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>
            <a:lnSpc>
              <a:spcPct val="150000"/>
            </a:lnSpc>
          </a:pPr>
          <a:r>
            <a:rPr lang="uk-UA" sz="1400" b="1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Психологічні труднощі</a:t>
          </a:r>
          <a:endParaRPr lang="ru-RU" sz="1400" b="1" cap="none" spc="0" baseline="0" dirty="0">
            <a:ln w="50800"/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28DF7C96-40B2-43BD-8C9A-87802112DA6F}" type="parTrans" cxnId="{1AF7BD45-1678-451B-9DE8-79DDB74A172A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132BD103-2678-4001-B08A-0A1E2A6F8E59}" type="sibTrans" cxnId="{1AF7BD45-1678-451B-9DE8-79DDB74A172A}">
      <dgm:prSet/>
      <dgm:spPr/>
      <dgm:t>
        <a:bodyPr/>
        <a:lstStyle/>
        <a:p>
          <a:endParaRPr lang="ru-RU"/>
        </a:p>
      </dgm:t>
    </dgm:pt>
    <dgm:pt modelId="{6A401349-4D2D-48AC-B615-FAF275F4AD4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14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Негативне</a:t>
          </a:r>
        </a:p>
        <a:p>
          <a:r>
            <a:rPr lang="en-US" sz="14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c</a:t>
          </a:r>
          <a:r>
            <a:rPr lang="uk-UA" sz="1400" b="1" cap="none" spc="0" dirty="0" err="1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тавлення</a:t>
          </a:r>
          <a:endParaRPr lang="uk-UA" sz="1400" b="1" cap="none" spc="0" dirty="0" smtClean="0">
            <a:ln w="50800"/>
            <a:solidFill>
              <a:schemeClr val="tx1"/>
            </a:solidFill>
            <a:effectLst/>
            <a:latin typeface="Georgia" pitchFamily="18" charset="0"/>
          </a:endParaRPr>
        </a:p>
        <a:p>
          <a:r>
            <a:rPr lang="uk-UA" sz="14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до навчання</a:t>
          </a:r>
          <a:endParaRPr lang="ru-RU" sz="1400" b="1" cap="none" spc="0" dirty="0">
            <a:ln w="50800"/>
            <a:solidFill>
              <a:schemeClr val="tx1"/>
            </a:solidFill>
            <a:effectLst/>
          </a:endParaRPr>
        </a:p>
      </dgm:t>
    </dgm:pt>
    <dgm:pt modelId="{1289E6F7-C3F2-4EB8-8360-25D99AACE50D}" type="parTrans" cxnId="{A2621ED7-774C-478A-9464-9251ADAE421E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117BD7DD-93C0-40BE-8386-65758CC957BD}" type="sibTrans" cxnId="{A2621ED7-774C-478A-9464-9251ADAE421E}">
      <dgm:prSet/>
      <dgm:spPr/>
      <dgm:t>
        <a:bodyPr/>
        <a:lstStyle/>
        <a:p>
          <a:endParaRPr lang="ru-RU"/>
        </a:p>
      </dgm:t>
    </dgm:pt>
    <dgm:pt modelId="{9E5571B7-4E64-418B-9E48-5C50F1DFF11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1400" b="1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Вплив</a:t>
          </a:r>
        </a:p>
        <a:p>
          <a:r>
            <a:rPr lang="uk-UA" sz="1400" b="1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сімейного</a:t>
          </a:r>
        </a:p>
        <a:p>
          <a:r>
            <a:rPr lang="uk-UA" sz="1400" b="1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виховання</a:t>
          </a:r>
          <a:endParaRPr lang="ru-RU" sz="1400" b="1" cap="none" spc="0" baseline="0" dirty="0">
            <a:ln w="50800"/>
            <a:solidFill>
              <a:schemeClr val="tx1"/>
            </a:solidFill>
            <a:effectLst/>
          </a:endParaRPr>
        </a:p>
      </dgm:t>
    </dgm:pt>
    <dgm:pt modelId="{6A41CDD0-3EB9-45E9-8B34-6390E7F636AF}" type="parTrans" cxnId="{B46FBC2D-C6FE-491D-9BFA-7E0EC4B3AC4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9BEDD5D4-F5C3-4B06-A379-99B582D89269}" type="sibTrans" cxnId="{B46FBC2D-C6FE-491D-9BFA-7E0EC4B3AC42}">
      <dgm:prSet/>
      <dgm:spPr/>
      <dgm:t>
        <a:bodyPr/>
        <a:lstStyle/>
        <a:p>
          <a:endParaRPr lang="ru-RU"/>
        </a:p>
      </dgm:t>
    </dgm:pt>
    <dgm:pt modelId="{E92BA446-B71A-45D5-B7E3-520450AAB56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1400" b="1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Загальна</a:t>
          </a:r>
        </a:p>
        <a:p>
          <a:r>
            <a:rPr lang="uk-UA" sz="1400" b="1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культура</a:t>
          </a:r>
          <a:endParaRPr lang="ru-RU" sz="1400" b="1" cap="none" spc="0" baseline="0" dirty="0">
            <a:ln w="50800"/>
            <a:solidFill>
              <a:schemeClr val="tx1"/>
            </a:solidFill>
            <a:effectLst/>
          </a:endParaRPr>
        </a:p>
      </dgm:t>
    </dgm:pt>
    <dgm:pt modelId="{48A1EB2F-2C92-4D13-B9D3-5AA4A95C3631}" type="parTrans" cxnId="{43520A87-199D-4648-B924-B6786EE1067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1084A1F5-8C3D-4FF4-905F-DFF59D0E0862}" type="sibTrans" cxnId="{43520A87-199D-4648-B924-B6786EE10674}">
      <dgm:prSet/>
      <dgm:spPr/>
      <dgm:t>
        <a:bodyPr/>
        <a:lstStyle/>
        <a:p>
          <a:endParaRPr lang="ru-RU"/>
        </a:p>
      </dgm:t>
    </dgm:pt>
    <dgm:pt modelId="{2CDFA2F8-4404-4F69-8429-D39D3929196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14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Різний</a:t>
          </a:r>
          <a:r>
            <a:rPr lang="en-US" sz="14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 </a:t>
          </a:r>
          <a:r>
            <a:rPr lang="uk-UA" sz="1400" b="1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рівень розвитку психічних процесів</a:t>
          </a:r>
        </a:p>
      </dgm:t>
    </dgm:pt>
    <dgm:pt modelId="{4CC41A25-304F-4C24-BB46-C3EEC6D25242}" type="parTrans" cxnId="{65817E73-A6F6-4468-9640-6CF25476B48C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7C1A3FDF-6761-4304-BBAB-CEF37B1B6DF6}" type="sibTrans" cxnId="{65817E73-A6F6-4468-9640-6CF25476B48C}">
      <dgm:prSet/>
      <dgm:spPr/>
      <dgm:t>
        <a:bodyPr/>
        <a:lstStyle/>
        <a:p>
          <a:endParaRPr lang="ru-RU"/>
        </a:p>
      </dgm:t>
    </dgm:pt>
    <dgm:pt modelId="{00A17D14-8428-4DAF-B510-2FAC3F9F9C6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1400" b="1" dirty="0" smtClean="0">
              <a:solidFill>
                <a:schemeClr val="tx1"/>
              </a:solidFill>
              <a:latin typeface="Georgia" pitchFamily="18" charset="0"/>
            </a:rPr>
            <a:t>Відсутність</a:t>
          </a:r>
        </a:p>
        <a:p>
          <a:r>
            <a:rPr lang="uk-UA" sz="1400" b="1" dirty="0" smtClean="0">
              <a:solidFill>
                <a:schemeClr val="tx1"/>
              </a:solidFill>
              <a:latin typeface="Georgia" pitchFamily="18" charset="0"/>
            </a:rPr>
            <a:t>системи </a:t>
          </a:r>
        </a:p>
        <a:p>
          <a:r>
            <a:rPr lang="uk-UA" sz="1400" b="1" dirty="0" smtClean="0">
              <a:solidFill>
                <a:schemeClr val="tx1"/>
              </a:solidFill>
              <a:latin typeface="Georgia" pitchFamily="18" charset="0"/>
            </a:rPr>
            <a:t>інформаційного</a:t>
          </a:r>
        </a:p>
        <a:p>
          <a:r>
            <a:rPr lang="uk-UA" sz="1400" b="1" dirty="0" smtClean="0">
              <a:solidFill>
                <a:schemeClr val="tx1"/>
              </a:solidFill>
              <a:latin typeface="Georgia" pitchFamily="18" charset="0"/>
            </a:rPr>
            <a:t>забезпечення </a:t>
          </a:r>
          <a:endParaRPr lang="ru-RU" sz="1400" b="1" cap="none" spc="0" baseline="0" dirty="0">
            <a:ln w="50800"/>
            <a:solidFill>
              <a:schemeClr val="tx1"/>
            </a:solidFill>
            <a:effectLst/>
          </a:endParaRPr>
        </a:p>
      </dgm:t>
    </dgm:pt>
    <dgm:pt modelId="{C88A0501-1DC7-4D7B-BF06-45A3673E2E96}" type="parTrans" cxnId="{E56E4F79-75EA-4255-940C-E986068E94BC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8B48682F-EEEB-4E8D-8ABF-37A546C7EBEE}" type="sibTrans" cxnId="{E56E4F79-75EA-4255-940C-E986068E94BC}">
      <dgm:prSet/>
      <dgm:spPr/>
      <dgm:t>
        <a:bodyPr/>
        <a:lstStyle/>
        <a:p>
          <a:endParaRPr lang="ru-RU"/>
        </a:p>
      </dgm:t>
    </dgm:pt>
    <dgm:pt modelId="{CABA824E-0437-4F7A-B60F-455E05BB2AF7}" type="pres">
      <dgm:prSet presAssocID="{28B297FA-C126-4411-A288-2693B7A0BC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8A00A-9AE3-404A-B0FB-6A9DC95009A8}" type="pres">
      <dgm:prSet presAssocID="{AFCEA2C8-20A5-4B88-A65A-5A193E91B347}" presName="centerShape" presStyleLbl="node0" presStyleIdx="0" presStyleCnt="1" custScaleX="234250"/>
      <dgm:spPr/>
      <dgm:t>
        <a:bodyPr/>
        <a:lstStyle/>
        <a:p>
          <a:endParaRPr lang="ru-RU"/>
        </a:p>
      </dgm:t>
    </dgm:pt>
    <dgm:pt modelId="{C34A8FC4-7B7D-471A-9D13-D56CF90712C4}" type="pres">
      <dgm:prSet presAssocID="{28DF7C96-40B2-43BD-8C9A-87802112DA6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E280866-0240-41B3-8905-DF4CB5D001A0}" type="pres">
      <dgm:prSet presAssocID="{28DF7C96-40B2-43BD-8C9A-87802112DA6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BDBE308-B381-496E-B517-02AE7E3E612B}" type="pres">
      <dgm:prSet presAssocID="{6B342A01-7218-4A1C-8872-D38102EB1998}" presName="node" presStyleLbl="node1" presStyleIdx="0" presStyleCnt="6" custScaleX="125883" custRadScaleRad="100258" custRadScaleInc="-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8F239-BC96-40F5-84C7-2E4CB8F68AA2}" type="pres">
      <dgm:prSet presAssocID="{1289E6F7-C3F2-4EB8-8360-25D99AACE50D}" presName="parTrans" presStyleLbl="sibTrans2D1" presStyleIdx="1" presStyleCnt="6" custAng="20145244"/>
      <dgm:spPr/>
      <dgm:t>
        <a:bodyPr/>
        <a:lstStyle/>
        <a:p>
          <a:endParaRPr lang="ru-RU"/>
        </a:p>
      </dgm:t>
    </dgm:pt>
    <dgm:pt modelId="{83296A1E-38D4-49AD-A2CF-5264435B4F50}" type="pres">
      <dgm:prSet presAssocID="{1289E6F7-C3F2-4EB8-8360-25D99AACE50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C7302AE-2739-462A-B096-333BCBA6A5A6}" type="pres">
      <dgm:prSet presAssocID="{6A401349-4D2D-48AC-B615-FAF275F4AD44}" presName="node" presStyleLbl="node1" presStyleIdx="1" presStyleCnt="6" custScaleX="130458" custRadScaleRad="126300" custRadScaleInc="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375B-A939-4F3D-9E1F-85F750231B40}" type="pres">
      <dgm:prSet presAssocID="{4CC41A25-304F-4C24-BB46-C3EEC6D25242}" presName="parTrans" presStyleLbl="sibTrans2D1" presStyleIdx="2" presStyleCnt="6" custAng="830611" custLinFactNeighborX="48469" custLinFactNeighborY="-17427"/>
      <dgm:spPr/>
      <dgm:t>
        <a:bodyPr/>
        <a:lstStyle/>
        <a:p>
          <a:endParaRPr lang="ru-RU"/>
        </a:p>
      </dgm:t>
    </dgm:pt>
    <dgm:pt modelId="{689F2E71-CD5C-48F9-9288-DC7378A7BD6D}" type="pres">
      <dgm:prSet presAssocID="{4CC41A25-304F-4C24-BB46-C3EEC6D2524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E05804A-BD57-4153-BBB7-A446C967F9A6}" type="pres">
      <dgm:prSet presAssocID="{2CDFA2F8-4404-4F69-8429-D39D3929196F}" presName="node" presStyleLbl="node1" presStyleIdx="2" presStyleCnt="6" custScaleX="125883" custRadScaleRad="141559" custRadScaleInc="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59408-7B6D-40E4-84A4-B23019B83FEC}" type="pres">
      <dgm:prSet presAssocID="{C88A0501-1DC7-4D7B-BF06-45A3673E2E9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23DBD86E-D5E4-4489-B3F1-F2888CF01046}" type="pres">
      <dgm:prSet presAssocID="{C88A0501-1DC7-4D7B-BF06-45A3673E2E9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C1023EE-2949-43A2-8D31-BFAD1D17B65C}" type="pres">
      <dgm:prSet presAssocID="{00A17D14-8428-4DAF-B510-2FAC3F9F9C61}" presName="node" presStyleLbl="node1" presStyleIdx="3" presStyleCnt="6" custScaleX="13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90373-2563-41A3-B6BF-3B75DD0B2439}" type="pres">
      <dgm:prSet presAssocID="{6A41CDD0-3EB9-45E9-8B34-6390E7F636AF}" presName="parTrans" presStyleLbl="sibTrans2D1" presStyleIdx="4" presStyleCnt="6" custAng="20457526" custLinFactNeighborX="-34402" custLinFactNeighborY="357"/>
      <dgm:spPr/>
      <dgm:t>
        <a:bodyPr/>
        <a:lstStyle/>
        <a:p>
          <a:endParaRPr lang="ru-RU"/>
        </a:p>
      </dgm:t>
    </dgm:pt>
    <dgm:pt modelId="{E0508206-BD52-4846-98E5-1D38771EF922}" type="pres">
      <dgm:prSet presAssocID="{6A41CDD0-3EB9-45E9-8B34-6390E7F636A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5498A44-CB8F-45F9-866C-5181991D96BD}" type="pres">
      <dgm:prSet presAssocID="{9E5571B7-4E64-418B-9E48-5C50F1DFF119}" presName="node" presStyleLbl="node1" presStyleIdx="4" presStyleCnt="6" custScaleX="130541" custScaleY="83135" custRadScaleRad="131250" custRadScaleInc="-23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80610-0F7A-4C5C-9D4D-8C5746BD86C9}" type="pres">
      <dgm:prSet presAssocID="{48A1EB2F-2C92-4D13-B9D3-5AA4A95C3631}" presName="parTrans" presStyleLbl="sibTrans2D1" presStyleIdx="5" presStyleCnt="6" custAng="1498614"/>
      <dgm:spPr/>
      <dgm:t>
        <a:bodyPr/>
        <a:lstStyle/>
        <a:p>
          <a:endParaRPr lang="ru-RU"/>
        </a:p>
      </dgm:t>
    </dgm:pt>
    <dgm:pt modelId="{87D22565-28DF-48FC-91D5-6B00CA049B42}" type="pres">
      <dgm:prSet presAssocID="{48A1EB2F-2C92-4D13-B9D3-5AA4A95C363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5B5B857-9983-4CE6-AAB5-24B01E1FC57C}" type="pres">
      <dgm:prSet presAssocID="{E92BA446-B71A-45D5-B7E3-520450AAB566}" presName="node" presStyleLbl="node1" presStyleIdx="5" presStyleCnt="6" custScaleX="134967" custRadScaleRad="125447" custRadScaleInc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838E5C-1897-449C-ABD5-1ED2F8768315}" type="presOf" srcId="{E92BA446-B71A-45D5-B7E3-520450AAB566}" destId="{55B5B857-9983-4CE6-AAB5-24B01E1FC57C}" srcOrd="0" destOrd="0" presId="urn:microsoft.com/office/officeart/2005/8/layout/radial5"/>
    <dgm:cxn modelId="{9B19D290-0F09-4768-8B3B-576904297464}" type="presOf" srcId="{00A17D14-8428-4DAF-B510-2FAC3F9F9C61}" destId="{1C1023EE-2949-43A2-8D31-BFAD1D17B65C}" srcOrd="0" destOrd="0" presId="urn:microsoft.com/office/officeart/2005/8/layout/radial5"/>
    <dgm:cxn modelId="{BD112795-99B9-4A3A-9A01-4231E9F3B8D1}" type="presOf" srcId="{4CC41A25-304F-4C24-BB46-C3EEC6D25242}" destId="{043B375B-A939-4F3D-9E1F-85F750231B40}" srcOrd="0" destOrd="0" presId="urn:microsoft.com/office/officeart/2005/8/layout/radial5"/>
    <dgm:cxn modelId="{65817E73-A6F6-4468-9640-6CF25476B48C}" srcId="{AFCEA2C8-20A5-4B88-A65A-5A193E91B347}" destId="{2CDFA2F8-4404-4F69-8429-D39D3929196F}" srcOrd="2" destOrd="0" parTransId="{4CC41A25-304F-4C24-BB46-C3EEC6D25242}" sibTransId="{7C1A3FDF-6761-4304-BBAB-CEF37B1B6DF6}"/>
    <dgm:cxn modelId="{D8D77353-31DE-48B7-9F21-15889A1A2A0E}" type="presOf" srcId="{4CC41A25-304F-4C24-BB46-C3EEC6D25242}" destId="{689F2E71-CD5C-48F9-9288-DC7378A7BD6D}" srcOrd="1" destOrd="0" presId="urn:microsoft.com/office/officeart/2005/8/layout/radial5"/>
    <dgm:cxn modelId="{79110CB5-4244-4393-A11B-C6BB265546F4}" type="presOf" srcId="{AFCEA2C8-20A5-4B88-A65A-5A193E91B347}" destId="{FD78A00A-9AE3-404A-B0FB-6A9DC95009A8}" srcOrd="0" destOrd="0" presId="urn:microsoft.com/office/officeart/2005/8/layout/radial5"/>
    <dgm:cxn modelId="{CB41B9C8-1910-4042-9410-C63666A700A3}" type="presOf" srcId="{48A1EB2F-2C92-4D13-B9D3-5AA4A95C3631}" destId="{EED80610-0F7A-4C5C-9D4D-8C5746BD86C9}" srcOrd="0" destOrd="0" presId="urn:microsoft.com/office/officeart/2005/8/layout/radial5"/>
    <dgm:cxn modelId="{866204EB-0343-4E86-B85E-B1F01291E03D}" type="presOf" srcId="{28B297FA-C126-4411-A288-2693B7A0BC0D}" destId="{CABA824E-0437-4F7A-B60F-455E05BB2AF7}" srcOrd="0" destOrd="0" presId="urn:microsoft.com/office/officeart/2005/8/layout/radial5"/>
    <dgm:cxn modelId="{1AF7BD45-1678-451B-9DE8-79DDB74A172A}" srcId="{AFCEA2C8-20A5-4B88-A65A-5A193E91B347}" destId="{6B342A01-7218-4A1C-8872-D38102EB1998}" srcOrd="0" destOrd="0" parTransId="{28DF7C96-40B2-43BD-8C9A-87802112DA6F}" sibTransId="{132BD103-2678-4001-B08A-0A1E2A6F8E59}"/>
    <dgm:cxn modelId="{AF5B1F3B-6455-4225-B0DC-086BD63E67DF}" type="presOf" srcId="{6A401349-4D2D-48AC-B615-FAF275F4AD44}" destId="{BC7302AE-2739-462A-B096-333BCBA6A5A6}" srcOrd="0" destOrd="0" presId="urn:microsoft.com/office/officeart/2005/8/layout/radial5"/>
    <dgm:cxn modelId="{14F9F15E-6EDD-4D7C-95E9-D1E5A4A68DB9}" type="presOf" srcId="{C88A0501-1DC7-4D7B-BF06-45A3673E2E96}" destId="{23DBD86E-D5E4-4489-B3F1-F2888CF01046}" srcOrd="1" destOrd="0" presId="urn:microsoft.com/office/officeart/2005/8/layout/radial5"/>
    <dgm:cxn modelId="{A2621ED7-774C-478A-9464-9251ADAE421E}" srcId="{AFCEA2C8-20A5-4B88-A65A-5A193E91B347}" destId="{6A401349-4D2D-48AC-B615-FAF275F4AD44}" srcOrd="1" destOrd="0" parTransId="{1289E6F7-C3F2-4EB8-8360-25D99AACE50D}" sibTransId="{117BD7DD-93C0-40BE-8386-65758CC957BD}"/>
    <dgm:cxn modelId="{AE191E92-1BF1-4524-BD26-E7F4CDC35F22}" type="presOf" srcId="{1289E6F7-C3F2-4EB8-8360-25D99AACE50D}" destId="{83296A1E-38D4-49AD-A2CF-5264435B4F50}" srcOrd="1" destOrd="0" presId="urn:microsoft.com/office/officeart/2005/8/layout/radial5"/>
    <dgm:cxn modelId="{43520A87-199D-4648-B924-B6786EE10674}" srcId="{AFCEA2C8-20A5-4B88-A65A-5A193E91B347}" destId="{E92BA446-B71A-45D5-B7E3-520450AAB566}" srcOrd="5" destOrd="0" parTransId="{48A1EB2F-2C92-4D13-B9D3-5AA4A95C3631}" sibTransId="{1084A1F5-8C3D-4FF4-905F-DFF59D0E0862}"/>
    <dgm:cxn modelId="{E88204EE-58EA-4768-8636-13A7A374A8B7}" type="presOf" srcId="{6A41CDD0-3EB9-45E9-8B34-6390E7F636AF}" destId="{E0508206-BD52-4846-98E5-1D38771EF922}" srcOrd="1" destOrd="0" presId="urn:microsoft.com/office/officeart/2005/8/layout/radial5"/>
    <dgm:cxn modelId="{E56E4F79-75EA-4255-940C-E986068E94BC}" srcId="{AFCEA2C8-20A5-4B88-A65A-5A193E91B347}" destId="{00A17D14-8428-4DAF-B510-2FAC3F9F9C61}" srcOrd="3" destOrd="0" parTransId="{C88A0501-1DC7-4D7B-BF06-45A3673E2E96}" sibTransId="{8B48682F-EEEB-4E8D-8ABF-37A546C7EBEE}"/>
    <dgm:cxn modelId="{DB5D9E96-B483-4718-B552-52344578EC20}" type="presOf" srcId="{28DF7C96-40B2-43BD-8C9A-87802112DA6F}" destId="{C34A8FC4-7B7D-471A-9D13-D56CF90712C4}" srcOrd="0" destOrd="0" presId="urn:microsoft.com/office/officeart/2005/8/layout/radial5"/>
    <dgm:cxn modelId="{D63DF2B0-C61B-42B8-A822-F9CF130EEB29}" type="presOf" srcId="{6A41CDD0-3EB9-45E9-8B34-6390E7F636AF}" destId="{60E90373-2563-41A3-B6BF-3B75DD0B2439}" srcOrd="0" destOrd="0" presId="urn:microsoft.com/office/officeart/2005/8/layout/radial5"/>
    <dgm:cxn modelId="{6FBB52BD-0D6F-4539-9118-60FF5CD4434E}" type="presOf" srcId="{C88A0501-1DC7-4D7B-BF06-45A3673E2E96}" destId="{25159408-7B6D-40E4-84A4-B23019B83FEC}" srcOrd="0" destOrd="0" presId="urn:microsoft.com/office/officeart/2005/8/layout/radial5"/>
    <dgm:cxn modelId="{35FA5A6D-D807-4B74-AEDE-B0F7F97D40FA}" type="presOf" srcId="{28DF7C96-40B2-43BD-8C9A-87802112DA6F}" destId="{7E280866-0240-41B3-8905-DF4CB5D001A0}" srcOrd="1" destOrd="0" presId="urn:microsoft.com/office/officeart/2005/8/layout/radial5"/>
    <dgm:cxn modelId="{28176ABB-F9A5-4E88-A301-63A560F5193B}" type="presOf" srcId="{2CDFA2F8-4404-4F69-8429-D39D3929196F}" destId="{7E05804A-BD57-4153-BBB7-A446C967F9A6}" srcOrd="0" destOrd="0" presId="urn:microsoft.com/office/officeart/2005/8/layout/radial5"/>
    <dgm:cxn modelId="{8A4177AC-8F40-4F1C-A6A0-587BA9650C54}" type="presOf" srcId="{9E5571B7-4E64-418B-9E48-5C50F1DFF119}" destId="{05498A44-CB8F-45F9-866C-5181991D96BD}" srcOrd="0" destOrd="0" presId="urn:microsoft.com/office/officeart/2005/8/layout/radial5"/>
    <dgm:cxn modelId="{B4254DB5-1012-4E4B-93E3-97C824D3B70E}" type="presOf" srcId="{6B342A01-7218-4A1C-8872-D38102EB1998}" destId="{BBDBE308-B381-496E-B517-02AE7E3E612B}" srcOrd="0" destOrd="0" presId="urn:microsoft.com/office/officeart/2005/8/layout/radial5"/>
    <dgm:cxn modelId="{B46FBC2D-C6FE-491D-9BFA-7E0EC4B3AC42}" srcId="{AFCEA2C8-20A5-4B88-A65A-5A193E91B347}" destId="{9E5571B7-4E64-418B-9E48-5C50F1DFF119}" srcOrd="4" destOrd="0" parTransId="{6A41CDD0-3EB9-45E9-8B34-6390E7F636AF}" sibTransId="{9BEDD5D4-F5C3-4B06-A379-99B582D89269}"/>
    <dgm:cxn modelId="{37EDCFC5-1379-43DA-A66F-941D6B292B13}" srcId="{28B297FA-C126-4411-A288-2693B7A0BC0D}" destId="{AFCEA2C8-20A5-4B88-A65A-5A193E91B347}" srcOrd="0" destOrd="0" parTransId="{0CAB280F-9D92-49B7-82F3-CC338FDD99B4}" sibTransId="{7754B5C2-971A-40EB-8AFE-87472D8E85CC}"/>
    <dgm:cxn modelId="{2EC758D9-969D-41FE-81C2-B99052B46582}" type="presOf" srcId="{1289E6F7-C3F2-4EB8-8360-25D99AACE50D}" destId="{9838F239-BC96-40F5-84C7-2E4CB8F68AA2}" srcOrd="0" destOrd="0" presId="urn:microsoft.com/office/officeart/2005/8/layout/radial5"/>
    <dgm:cxn modelId="{20A3050C-3622-4DC0-B49C-D1356C92BEFE}" type="presOf" srcId="{48A1EB2F-2C92-4D13-B9D3-5AA4A95C3631}" destId="{87D22565-28DF-48FC-91D5-6B00CA049B42}" srcOrd="1" destOrd="0" presId="urn:microsoft.com/office/officeart/2005/8/layout/radial5"/>
    <dgm:cxn modelId="{D7863831-E509-4321-BD6B-BA7C0077F84F}" type="presParOf" srcId="{CABA824E-0437-4F7A-B60F-455E05BB2AF7}" destId="{FD78A00A-9AE3-404A-B0FB-6A9DC95009A8}" srcOrd="0" destOrd="0" presId="urn:microsoft.com/office/officeart/2005/8/layout/radial5"/>
    <dgm:cxn modelId="{B9F4E263-F43C-41CB-ACDC-188C308BB462}" type="presParOf" srcId="{CABA824E-0437-4F7A-B60F-455E05BB2AF7}" destId="{C34A8FC4-7B7D-471A-9D13-D56CF90712C4}" srcOrd="1" destOrd="0" presId="urn:microsoft.com/office/officeart/2005/8/layout/radial5"/>
    <dgm:cxn modelId="{202DE8ED-4FC6-4753-8B4E-41D7730880AD}" type="presParOf" srcId="{C34A8FC4-7B7D-471A-9D13-D56CF90712C4}" destId="{7E280866-0240-41B3-8905-DF4CB5D001A0}" srcOrd="0" destOrd="0" presId="urn:microsoft.com/office/officeart/2005/8/layout/radial5"/>
    <dgm:cxn modelId="{CAC16E23-EE09-4597-82EF-C51151AEABBD}" type="presParOf" srcId="{CABA824E-0437-4F7A-B60F-455E05BB2AF7}" destId="{BBDBE308-B381-496E-B517-02AE7E3E612B}" srcOrd="2" destOrd="0" presId="urn:microsoft.com/office/officeart/2005/8/layout/radial5"/>
    <dgm:cxn modelId="{56A27CBC-74F0-4CEC-9F64-A85424ED0A37}" type="presParOf" srcId="{CABA824E-0437-4F7A-B60F-455E05BB2AF7}" destId="{9838F239-BC96-40F5-84C7-2E4CB8F68AA2}" srcOrd="3" destOrd="0" presId="urn:microsoft.com/office/officeart/2005/8/layout/radial5"/>
    <dgm:cxn modelId="{A37EB228-7180-4AA0-8744-85C52DA7BC6A}" type="presParOf" srcId="{9838F239-BC96-40F5-84C7-2E4CB8F68AA2}" destId="{83296A1E-38D4-49AD-A2CF-5264435B4F50}" srcOrd="0" destOrd="0" presId="urn:microsoft.com/office/officeart/2005/8/layout/radial5"/>
    <dgm:cxn modelId="{D531F1A2-C110-4C17-891F-F1ADC18CF4DF}" type="presParOf" srcId="{CABA824E-0437-4F7A-B60F-455E05BB2AF7}" destId="{BC7302AE-2739-462A-B096-333BCBA6A5A6}" srcOrd="4" destOrd="0" presId="urn:microsoft.com/office/officeart/2005/8/layout/radial5"/>
    <dgm:cxn modelId="{1B9CBE9F-C30A-47CF-BD2B-8108FD29C4AB}" type="presParOf" srcId="{CABA824E-0437-4F7A-B60F-455E05BB2AF7}" destId="{043B375B-A939-4F3D-9E1F-85F750231B40}" srcOrd="5" destOrd="0" presId="urn:microsoft.com/office/officeart/2005/8/layout/radial5"/>
    <dgm:cxn modelId="{2A05F0A1-A53B-4989-9EF1-836337A1FB6A}" type="presParOf" srcId="{043B375B-A939-4F3D-9E1F-85F750231B40}" destId="{689F2E71-CD5C-48F9-9288-DC7378A7BD6D}" srcOrd="0" destOrd="0" presId="urn:microsoft.com/office/officeart/2005/8/layout/radial5"/>
    <dgm:cxn modelId="{DAE5B199-C78B-48D6-B998-60A2E7EF653F}" type="presParOf" srcId="{CABA824E-0437-4F7A-B60F-455E05BB2AF7}" destId="{7E05804A-BD57-4153-BBB7-A446C967F9A6}" srcOrd="6" destOrd="0" presId="urn:microsoft.com/office/officeart/2005/8/layout/radial5"/>
    <dgm:cxn modelId="{FFF81504-2128-4941-8C22-5FD23D91321F}" type="presParOf" srcId="{CABA824E-0437-4F7A-B60F-455E05BB2AF7}" destId="{25159408-7B6D-40E4-84A4-B23019B83FEC}" srcOrd="7" destOrd="0" presId="urn:microsoft.com/office/officeart/2005/8/layout/radial5"/>
    <dgm:cxn modelId="{DA6A7F0A-2CFA-4299-9EBD-DAF55FF31C86}" type="presParOf" srcId="{25159408-7B6D-40E4-84A4-B23019B83FEC}" destId="{23DBD86E-D5E4-4489-B3F1-F2888CF01046}" srcOrd="0" destOrd="0" presId="urn:microsoft.com/office/officeart/2005/8/layout/radial5"/>
    <dgm:cxn modelId="{A0244B6C-81EA-413D-A566-49F6AA0A7A0D}" type="presParOf" srcId="{CABA824E-0437-4F7A-B60F-455E05BB2AF7}" destId="{1C1023EE-2949-43A2-8D31-BFAD1D17B65C}" srcOrd="8" destOrd="0" presId="urn:microsoft.com/office/officeart/2005/8/layout/radial5"/>
    <dgm:cxn modelId="{BEE50C87-154E-4238-A66C-BD1BDDF8E506}" type="presParOf" srcId="{CABA824E-0437-4F7A-B60F-455E05BB2AF7}" destId="{60E90373-2563-41A3-B6BF-3B75DD0B2439}" srcOrd="9" destOrd="0" presId="urn:microsoft.com/office/officeart/2005/8/layout/radial5"/>
    <dgm:cxn modelId="{CE4E49D8-E67D-4DBA-81B2-67857A9972B4}" type="presParOf" srcId="{60E90373-2563-41A3-B6BF-3B75DD0B2439}" destId="{E0508206-BD52-4846-98E5-1D38771EF922}" srcOrd="0" destOrd="0" presId="urn:microsoft.com/office/officeart/2005/8/layout/radial5"/>
    <dgm:cxn modelId="{6E598F65-6C54-4C76-A2F0-C4E3CD95A040}" type="presParOf" srcId="{CABA824E-0437-4F7A-B60F-455E05BB2AF7}" destId="{05498A44-CB8F-45F9-866C-5181991D96BD}" srcOrd="10" destOrd="0" presId="urn:microsoft.com/office/officeart/2005/8/layout/radial5"/>
    <dgm:cxn modelId="{F56FFD4C-CB35-4679-A214-B6FF20F935A2}" type="presParOf" srcId="{CABA824E-0437-4F7A-B60F-455E05BB2AF7}" destId="{EED80610-0F7A-4C5C-9D4D-8C5746BD86C9}" srcOrd="11" destOrd="0" presId="urn:microsoft.com/office/officeart/2005/8/layout/radial5"/>
    <dgm:cxn modelId="{E55F4A64-B060-495A-908F-657D2ED61D75}" type="presParOf" srcId="{EED80610-0F7A-4C5C-9D4D-8C5746BD86C9}" destId="{87D22565-28DF-48FC-91D5-6B00CA049B42}" srcOrd="0" destOrd="0" presId="urn:microsoft.com/office/officeart/2005/8/layout/radial5"/>
    <dgm:cxn modelId="{9E621CFE-1B99-4815-957F-BB2DEA0E78A7}" type="presParOf" srcId="{CABA824E-0437-4F7A-B60F-455E05BB2AF7}" destId="{55B5B857-9983-4CE6-AAB5-24B01E1FC57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6BADD6-E94D-4665-B904-5EA1DCD0866B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EE9EE9-1199-46F7-879B-8FCA6036D2B6}">
      <dgm:prSet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Розвиток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пізнавальної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активності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сприяє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удосконаленню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всього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навчального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процесу</a:t>
          </a:r>
          <a:r>
            <a:rPr lang="ru-RU" sz="2400" b="1" dirty="0" smtClean="0">
              <a:solidFill>
                <a:schemeClr val="tx1"/>
              </a:solidFill>
            </a:rPr>
            <a:t>. </a:t>
          </a:r>
          <a:endParaRPr lang="ru-RU" sz="2400" b="1" dirty="0">
            <a:solidFill>
              <a:schemeClr val="tx1"/>
            </a:solidFill>
          </a:endParaRPr>
        </a:p>
      </dgm:t>
    </dgm:pt>
    <dgm:pt modelId="{43B9B1E6-8441-4FA9-9E66-1A9D833035DC}" type="parTrans" cxnId="{88F9FC29-965B-4860-839A-98E6A2A0B04A}">
      <dgm:prSet/>
      <dgm:spPr/>
      <dgm:t>
        <a:bodyPr/>
        <a:lstStyle/>
        <a:p>
          <a:endParaRPr lang="ru-RU"/>
        </a:p>
      </dgm:t>
    </dgm:pt>
    <dgm:pt modelId="{E332E7CD-51E2-4169-93BD-E77D2332260F}" type="sibTrans" cxnId="{88F9FC29-965B-4860-839A-98E6A2A0B04A}">
      <dgm:prSet/>
      <dgm:spPr/>
      <dgm:t>
        <a:bodyPr/>
        <a:lstStyle/>
        <a:p>
          <a:endParaRPr lang="ru-RU"/>
        </a:p>
      </dgm:t>
    </dgm:pt>
    <dgm:pt modelId="{91425865-5C06-41BB-BFC0-58CA26384567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 </a:t>
          </a:r>
          <a:r>
            <a:rPr lang="ru-RU" sz="2000" b="1" dirty="0" err="1" smtClean="0">
              <a:solidFill>
                <a:schemeClr val="tx1"/>
              </a:solidFill>
            </a:rPr>
            <a:t>процесі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розвитку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пізнавальної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активності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формуються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цінні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властивості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особистості</a:t>
          </a:r>
          <a:r>
            <a:rPr lang="ru-RU" sz="2000" b="1" dirty="0" smtClean="0">
              <a:solidFill>
                <a:schemeClr val="tx1"/>
              </a:solidFill>
            </a:rPr>
            <a:t>  </a:t>
          </a:r>
          <a:r>
            <a:rPr lang="ru-RU" sz="2000" b="1" dirty="0" err="1" smtClean="0">
              <a:solidFill>
                <a:schemeClr val="tx1"/>
              </a:solidFill>
            </a:rPr>
            <a:t>учня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його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активний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відгук</a:t>
          </a:r>
          <a:r>
            <a:rPr lang="ru-RU" sz="2000" b="1" dirty="0" smtClean="0">
              <a:solidFill>
                <a:schemeClr val="tx1"/>
              </a:solidFill>
            </a:rPr>
            <a:t> на </a:t>
          </a:r>
          <a:r>
            <a:rPr lang="ru-RU" sz="2000" b="1" dirty="0" err="1" smtClean="0">
              <a:solidFill>
                <a:schemeClr val="tx1"/>
              </a:solidFill>
            </a:rPr>
            <a:t>навколишнє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його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творчий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задум</a:t>
          </a:r>
          <a:r>
            <a:rPr lang="ru-RU" sz="2000" b="1" dirty="0" smtClean="0">
              <a:solidFill>
                <a:schemeClr val="tx1"/>
              </a:solidFill>
            </a:rPr>
            <a:t>. </a:t>
          </a:r>
          <a:endParaRPr lang="ru-RU" sz="2000" b="1" dirty="0">
            <a:solidFill>
              <a:schemeClr val="tx1"/>
            </a:solidFill>
          </a:endParaRPr>
        </a:p>
      </dgm:t>
    </dgm:pt>
    <dgm:pt modelId="{D12E7185-7465-48DC-A110-BD8DF10FE73E}" type="parTrans" cxnId="{45148632-D70F-4CBB-A84C-7E0B4B2D0A1F}">
      <dgm:prSet/>
      <dgm:spPr/>
      <dgm:t>
        <a:bodyPr/>
        <a:lstStyle/>
        <a:p>
          <a:endParaRPr lang="ru-RU"/>
        </a:p>
      </dgm:t>
    </dgm:pt>
    <dgm:pt modelId="{B2A6F1BE-8747-4D96-9D54-6F69D469A409}" type="sibTrans" cxnId="{45148632-D70F-4CBB-A84C-7E0B4B2D0A1F}">
      <dgm:prSet/>
      <dgm:spPr/>
      <dgm:t>
        <a:bodyPr/>
        <a:lstStyle/>
        <a:p>
          <a:endParaRPr lang="ru-RU"/>
        </a:p>
      </dgm:t>
    </dgm:pt>
    <dgm:pt modelId="{1F0EA21A-31D1-4294-BE16-6861D359547A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Активізація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навчання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сприяє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об’єднанню</a:t>
          </a:r>
          <a:r>
            <a:rPr lang="ru-RU" b="1" dirty="0" smtClean="0">
              <a:solidFill>
                <a:schemeClr val="tx1"/>
              </a:solidFill>
            </a:rPr>
            <a:t> сил учителя та </a:t>
          </a:r>
          <a:r>
            <a:rPr lang="ru-RU" b="1" dirty="0" err="1" smtClean="0">
              <a:solidFill>
                <a:schemeClr val="tx1"/>
              </a:solidFill>
            </a:rPr>
            <a:t>учнів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взаємному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збагаченню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їх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інтенсивної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діяльності</a:t>
          </a:r>
          <a:r>
            <a:rPr lang="ru-RU" b="1" dirty="0" smtClean="0">
              <a:solidFill>
                <a:schemeClr val="tx1"/>
              </a:solidFill>
            </a:rPr>
            <a:t>, яка </a:t>
          </a:r>
          <a:r>
            <a:rPr lang="ru-RU" b="1" dirty="0" err="1" smtClean="0">
              <a:solidFill>
                <a:schemeClr val="tx1"/>
              </a:solidFill>
            </a:rPr>
            <a:t>задовольняє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обидві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сторони</a:t>
          </a:r>
          <a:r>
            <a:rPr lang="ru-RU" b="1" dirty="0" smtClean="0">
              <a:solidFill>
                <a:schemeClr val="tx1"/>
              </a:solidFill>
            </a:rPr>
            <a:t>. На </a:t>
          </a:r>
          <a:r>
            <a:rPr lang="ru-RU" b="1" dirty="0" err="1" smtClean="0">
              <a:solidFill>
                <a:schemeClr val="tx1"/>
              </a:solidFill>
            </a:rPr>
            <a:t>цій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основі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виникає</a:t>
          </a:r>
          <a:r>
            <a:rPr lang="ru-RU" b="1" dirty="0" smtClean="0">
              <a:solidFill>
                <a:schemeClr val="tx1"/>
              </a:solidFill>
            </a:rPr>
            <a:t> потреба у </a:t>
          </a:r>
          <a:r>
            <a:rPr lang="ru-RU" b="1" dirty="0" err="1" smtClean="0">
              <a:solidFill>
                <a:schemeClr val="tx1"/>
              </a:solidFill>
            </a:rPr>
            <a:t>спілкуванні</a:t>
          </a:r>
          <a:r>
            <a:rPr lang="ru-RU" b="1" dirty="0" smtClean="0">
              <a:solidFill>
                <a:schemeClr val="tx1"/>
              </a:solidFill>
            </a:rPr>
            <a:t>, яке </a:t>
          </a:r>
          <a:r>
            <a:rPr lang="ru-RU" b="1" dirty="0" err="1" smtClean="0">
              <a:solidFill>
                <a:schemeClr val="tx1"/>
              </a:solidFill>
            </a:rPr>
            <a:t>створює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цінні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довірливі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відношення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які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забезпечують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подальший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розвиток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пізнавальної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активності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E5F61C6E-A132-48A3-AB40-0D987DB7B149}" type="sibTrans" cxnId="{1DD80CEE-7EE1-460F-B5F7-5C581AA6A080}">
      <dgm:prSet/>
      <dgm:spPr/>
      <dgm:t>
        <a:bodyPr/>
        <a:lstStyle/>
        <a:p>
          <a:endParaRPr lang="ru-RU"/>
        </a:p>
      </dgm:t>
    </dgm:pt>
    <dgm:pt modelId="{DD485969-F780-42FD-B59A-0297BE9CBC90}" type="parTrans" cxnId="{1DD80CEE-7EE1-460F-B5F7-5C581AA6A080}">
      <dgm:prSet/>
      <dgm:spPr/>
      <dgm:t>
        <a:bodyPr/>
        <a:lstStyle/>
        <a:p>
          <a:endParaRPr lang="ru-RU"/>
        </a:p>
      </dgm:t>
    </dgm:pt>
    <dgm:pt modelId="{8571AA5A-37ED-48F7-BBEE-C5F10D5C2294}" type="pres">
      <dgm:prSet presAssocID="{E56BADD6-E94D-4665-B904-5EA1DCD086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87D3A2-8C3A-42A4-B4FD-5C5E919D9DB6}" type="pres">
      <dgm:prSet presAssocID="{38EE9EE9-1199-46F7-879B-8FCA6036D2B6}" presName="parentText" presStyleLbl="node1" presStyleIdx="0" presStyleCnt="3" custScaleX="60271" custScaleY="26732" custLinFactNeighborX="-19048" custLinFactNeighborY="-84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36C65-0549-42D2-97CD-25EDFEF4C686}" type="pres">
      <dgm:prSet presAssocID="{E332E7CD-51E2-4169-93BD-E77D2332260F}" presName="spacer" presStyleCnt="0"/>
      <dgm:spPr/>
      <dgm:t>
        <a:bodyPr/>
        <a:lstStyle/>
        <a:p>
          <a:endParaRPr lang="ru-RU"/>
        </a:p>
      </dgm:t>
    </dgm:pt>
    <dgm:pt modelId="{793C862F-1990-4E81-8383-5B7901DB50D7}" type="pres">
      <dgm:prSet presAssocID="{91425865-5C06-41BB-BFC0-58CA26384567}" presName="parentText" presStyleLbl="node1" presStyleIdx="1" presStyleCnt="3" custScaleX="70610" custScaleY="41097" custLinFactY="21325" custLinFactNeighborX="-32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7BFD-C172-4358-8DCF-54CF96ED1E53}" type="pres">
      <dgm:prSet presAssocID="{B2A6F1BE-8747-4D96-9D54-6F69D469A409}" presName="spacer" presStyleCnt="0"/>
      <dgm:spPr/>
      <dgm:t>
        <a:bodyPr/>
        <a:lstStyle/>
        <a:p>
          <a:endParaRPr lang="ru-RU"/>
        </a:p>
      </dgm:t>
    </dgm:pt>
    <dgm:pt modelId="{7A019C81-F7AD-433C-9227-7DD59CC1BF22}" type="pres">
      <dgm:prSet presAssocID="{1F0EA21A-31D1-4294-BE16-6861D359547A}" presName="parentText" presStyleLbl="node1" presStyleIdx="2" presStyleCnt="3" custFlipVert="0" custScaleX="72751" custScaleY="29209" custLinFactY="-45194" custLinFactNeighborX="67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AE0046-EBDB-4F9B-B947-BACAB749D3DD}" type="presOf" srcId="{1F0EA21A-31D1-4294-BE16-6861D359547A}" destId="{7A019C81-F7AD-433C-9227-7DD59CC1BF22}" srcOrd="0" destOrd="0" presId="urn:microsoft.com/office/officeart/2005/8/layout/vList2"/>
    <dgm:cxn modelId="{45148632-D70F-4CBB-A84C-7E0B4B2D0A1F}" srcId="{E56BADD6-E94D-4665-B904-5EA1DCD0866B}" destId="{91425865-5C06-41BB-BFC0-58CA26384567}" srcOrd="1" destOrd="0" parTransId="{D12E7185-7465-48DC-A110-BD8DF10FE73E}" sibTransId="{B2A6F1BE-8747-4D96-9D54-6F69D469A409}"/>
    <dgm:cxn modelId="{1DD80CEE-7EE1-460F-B5F7-5C581AA6A080}" srcId="{E56BADD6-E94D-4665-B904-5EA1DCD0866B}" destId="{1F0EA21A-31D1-4294-BE16-6861D359547A}" srcOrd="2" destOrd="0" parTransId="{DD485969-F780-42FD-B59A-0297BE9CBC90}" sibTransId="{E5F61C6E-A132-48A3-AB40-0D987DB7B149}"/>
    <dgm:cxn modelId="{DCCE4650-9C16-4ABF-94EF-2E034E6A1DC7}" type="presOf" srcId="{91425865-5C06-41BB-BFC0-58CA26384567}" destId="{793C862F-1990-4E81-8383-5B7901DB50D7}" srcOrd="0" destOrd="0" presId="urn:microsoft.com/office/officeart/2005/8/layout/vList2"/>
    <dgm:cxn modelId="{88F9FC29-965B-4860-839A-98E6A2A0B04A}" srcId="{E56BADD6-E94D-4665-B904-5EA1DCD0866B}" destId="{38EE9EE9-1199-46F7-879B-8FCA6036D2B6}" srcOrd="0" destOrd="0" parTransId="{43B9B1E6-8441-4FA9-9E66-1A9D833035DC}" sibTransId="{E332E7CD-51E2-4169-93BD-E77D2332260F}"/>
    <dgm:cxn modelId="{B5DAF1C4-6C9F-4706-8238-20F31FA55CF7}" type="presOf" srcId="{38EE9EE9-1199-46F7-879B-8FCA6036D2B6}" destId="{7287D3A2-8C3A-42A4-B4FD-5C5E919D9DB6}" srcOrd="0" destOrd="0" presId="urn:microsoft.com/office/officeart/2005/8/layout/vList2"/>
    <dgm:cxn modelId="{C2DA50BF-362A-47C1-9123-672AA293D005}" type="presOf" srcId="{E56BADD6-E94D-4665-B904-5EA1DCD0866B}" destId="{8571AA5A-37ED-48F7-BBEE-C5F10D5C2294}" srcOrd="0" destOrd="0" presId="urn:microsoft.com/office/officeart/2005/8/layout/vList2"/>
    <dgm:cxn modelId="{7BDA96C0-BAF7-43AE-B252-247AF6FD0DCF}" type="presParOf" srcId="{8571AA5A-37ED-48F7-BBEE-C5F10D5C2294}" destId="{7287D3A2-8C3A-42A4-B4FD-5C5E919D9DB6}" srcOrd="0" destOrd="0" presId="urn:microsoft.com/office/officeart/2005/8/layout/vList2"/>
    <dgm:cxn modelId="{D1FF4D8F-74ED-4E4A-ACB0-84F487EED410}" type="presParOf" srcId="{8571AA5A-37ED-48F7-BBEE-C5F10D5C2294}" destId="{39F36C65-0549-42D2-97CD-25EDFEF4C686}" srcOrd="1" destOrd="0" presId="urn:microsoft.com/office/officeart/2005/8/layout/vList2"/>
    <dgm:cxn modelId="{FB7C333B-53C1-451E-B65D-84DE5A41FCBE}" type="presParOf" srcId="{8571AA5A-37ED-48F7-BBEE-C5F10D5C2294}" destId="{793C862F-1990-4E81-8383-5B7901DB50D7}" srcOrd="2" destOrd="0" presId="urn:microsoft.com/office/officeart/2005/8/layout/vList2"/>
    <dgm:cxn modelId="{D480B26C-0CC8-4366-B95A-76235A8C1B09}" type="presParOf" srcId="{8571AA5A-37ED-48F7-BBEE-C5F10D5C2294}" destId="{BE657BFD-C172-4358-8DCF-54CF96ED1E53}" srcOrd="3" destOrd="0" presId="urn:microsoft.com/office/officeart/2005/8/layout/vList2"/>
    <dgm:cxn modelId="{CDA7EB1B-E670-49C3-A583-FCFDB08A736D}" type="presParOf" srcId="{8571AA5A-37ED-48F7-BBEE-C5F10D5C2294}" destId="{7A019C81-F7AD-433C-9227-7DD59CC1BF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555CCF-5A98-4B66-83BC-ACCC2732DCF4}">
      <dsp:nvSpPr>
        <dsp:cNvPr id="0" name=""/>
        <dsp:cNvSpPr/>
      </dsp:nvSpPr>
      <dsp:spPr>
        <a:xfrm>
          <a:off x="-7223893" y="-1058156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9BEE0-B83B-4BC1-A954-DA7AE50339A7}">
      <dsp:nvSpPr>
        <dsp:cNvPr id="0" name=""/>
        <dsp:cNvSpPr/>
      </dsp:nvSpPr>
      <dsp:spPr>
        <a:xfrm>
          <a:off x="271920" y="382420"/>
          <a:ext cx="6250510" cy="7653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none" kern="1200" dirty="0" smtClean="0">
              <a:solidFill>
                <a:srgbClr val="0000CC"/>
              </a:solidFill>
              <a:latin typeface="Georgia" pitchFamily="18" charset="0"/>
            </a:rPr>
            <a:t>Загальні відомості</a:t>
          </a:r>
          <a:endParaRPr lang="uk-UA" sz="3200" u="none" kern="1200" dirty="0">
            <a:solidFill>
              <a:srgbClr val="0000CC"/>
            </a:solidFill>
            <a:latin typeface="Georgia" pitchFamily="18" charset="0"/>
          </a:endParaRPr>
        </a:p>
      </dsp:txBody>
      <dsp:txXfrm>
        <a:off x="271920" y="382420"/>
        <a:ext cx="6250510" cy="765329"/>
      </dsp:txXfrm>
    </dsp:sp>
    <dsp:sp modelId="{2C6AE79B-51D1-4CA4-A519-37B21B7B8287}">
      <dsp:nvSpPr>
        <dsp:cNvPr id="0" name=""/>
        <dsp:cNvSpPr/>
      </dsp:nvSpPr>
      <dsp:spPr>
        <a:xfrm>
          <a:off x="-206410" y="286753"/>
          <a:ext cx="956662" cy="95666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E8316F-BA63-421C-B8F3-2EC08CB1A27B}">
      <dsp:nvSpPr>
        <dsp:cNvPr id="0" name=""/>
        <dsp:cNvSpPr/>
      </dsp:nvSpPr>
      <dsp:spPr>
        <a:xfrm>
          <a:off x="214998" y="1629318"/>
          <a:ext cx="6912766" cy="719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    Проблема     </a:t>
          </a:r>
          <a:r>
            <a:rPr lang="uk-UA" sz="2800" b="1" kern="1200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самоосвіти.Теоретичні</a:t>
          </a: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 основи</a:t>
          </a:r>
          <a:endParaRPr lang="uk-UA" sz="2800" b="1" kern="1200" dirty="0">
            <a:solidFill>
              <a:schemeClr val="accent2">
                <a:lumMod val="50000"/>
              </a:schemeClr>
            </a:solidFill>
            <a:latin typeface="Georgia" pitchFamily="18" charset="0"/>
          </a:endParaRPr>
        </a:p>
      </dsp:txBody>
      <dsp:txXfrm>
        <a:off x="214998" y="1629318"/>
        <a:ext cx="6912766" cy="719563"/>
      </dsp:txXfrm>
    </dsp:sp>
    <dsp:sp modelId="{F474E160-EA71-49FB-A8F9-3DB0704C0EC0}">
      <dsp:nvSpPr>
        <dsp:cNvPr id="0" name=""/>
        <dsp:cNvSpPr/>
      </dsp:nvSpPr>
      <dsp:spPr>
        <a:xfrm>
          <a:off x="0" y="1412779"/>
          <a:ext cx="915544" cy="9566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006DBC-82AF-4F49-B3DC-60C24639F409}">
      <dsp:nvSpPr>
        <dsp:cNvPr id="0" name=""/>
        <dsp:cNvSpPr/>
      </dsp:nvSpPr>
      <dsp:spPr>
        <a:xfrm>
          <a:off x="487402" y="2677675"/>
          <a:ext cx="6536278" cy="7653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none" kern="1200" dirty="0" smtClean="0">
              <a:solidFill>
                <a:srgbClr val="FF33CC"/>
              </a:solidFill>
              <a:latin typeface="Georgia" pitchFamily="18" charset="0"/>
            </a:rPr>
            <a:t>Проблема </a:t>
          </a:r>
          <a:r>
            <a:rPr lang="uk-UA" sz="2800" b="1" u="none" kern="1200" dirty="0" err="1" smtClean="0">
              <a:solidFill>
                <a:srgbClr val="FF33CC"/>
              </a:solidFill>
              <a:latin typeface="Georgia" pitchFamily="18" charset="0"/>
            </a:rPr>
            <a:t>самоосвіти.Практ</a:t>
          </a:r>
          <a:r>
            <a:rPr lang="uk-UA" sz="3200" b="1" u="none" kern="1200" dirty="0" err="1" smtClean="0">
              <a:solidFill>
                <a:srgbClr val="FF33CC"/>
              </a:solidFill>
            </a:rPr>
            <a:t>ика</a:t>
          </a:r>
          <a:endParaRPr lang="uk-UA" sz="3200" u="none" kern="1200" dirty="0">
            <a:solidFill>
              <a:srgbClr val="FF33CC"/>
            </a:solidFill>
          </a:endParaRPr>
        </a:p>
      </dsp:txBody>
      <dsp:txXfrm>
        <a:off x="487402" y="2677675"/>
        <a:ext cx="6536278" cy="765329"/>
      </dsp:txXfrm>
    </dsp:sp>
    <dsp:sp modelId="{E7970E7E-8B07-49FF-8CBC-302F78279026}">
      <dsp:nvSpPr>
        <dsp:cNvPr id="0" name=""/>
        <dsp:cNvSpPr/>
      </dsp:nvSpPr>
      <dsp:spPr>
        <a:xfrm>
          <a:off x="0" y="2489030"/>
          <a:ext cx="956662" cy="9566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65F6F1-0AB0-40EC-B35D-EEF7A1487627}">
      <dsp:nvSpPr>
        <dsp:cNvPr id="0" name=""/>
        <dsp:cNvSpPr/>
      </dsp:nvSpPr>
      <dsp:spPr>
        <a:xfrm>
          <a:off x="820333" y="3825302"/>
          <a:ext cx="5702097" cy="7653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err="1" smtClean="0">
              <a:solidFill>
                <a:srgbClr val="FF0000"/>
              </a:solidFill>
              <a:latin typeface="Georgia" pitchFamily="18" charset="0"/>
            </a:rPr>
            <a:t>Результати</a:t>
          </a:r>
          <a:r>
            <a:rPr lang="ru-RU" sz="2800" b="1" i="0" u="none" kern="1200" dirty="0" smtClean="0">
              <a:solidFill>
                <a:srgbClr val="FF0000"/>
              </a:solidFill>
              <a:latin typeface="Georgia" pitchFamily="18" charset="0"/>
            </a:rPr>
            <a:t> </a:t>
          </a:r>
          <a:r>
            <a:rPr lang="ru-RU" sz="2800" b="1" i="0" u="none" kern="1200" dirty="0" err="1" smtClean="0">
              <a:solidFill>
                <a:srgbClr val="FF0000"/>
              </a:solidFill>
              <a:latin typeface="Georgia" pitchFamily="18" charset="0"/>
            </a:rPr>
            <a:t>педагогічної</a:t>
          </a:r>
          <a:r>
            <a:rPr lang="ru-RU" sz="2800" b="1" i="0" u="none" kern="1200" dirty="0" smtClean="0">
              <a:solidFill>
                <a:srgbClr val="FF0000"/>
              </a:solidFill>
              <a:latin typeface="Georgia" pitchFamily="18" charset="0"/>
            </a:rPr>
            <a:t> </a:t>
          </a:r>
          <a:r>
            <a:rPr lang="en-US" sz="2800" b="1" i="0" u="none" kern="1200" dirty="0" smtClean="0">
              <a:solidFill>
                <a:srgbClr val="FF0000"/>
              </a:solidFill>
              <a:latin typeface="Georgia" pitchFamily="18" charset="0"/>
            </a:rPr>
            <a:t>      </a:t>
          </a:r>
          <a:r>
            <a:rPr lang="ru-RU" sz="2800" b="1" i="0" u="none" kern="1200" dirty="0" err="1" smtClean="0">
              <a:solidFill>
                <a:srgbClr val="FF0000"/>
              </a:solidFill>
              <a:latin typeface="Georgia" pitchFamily="18" charset="0"/>
            </a:rPr>
            <a:t>діяльності</a:t>
          </a:r>
          <a:endParaRPr lang="uk-UA" sz="2800" b="1" u="none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820333" y="3825302"/>
        <a:ext cx="5702097" cy="765329"/>
      </dsp:txXfrm>
    </dsp:sp>
    <dsp:sp modelId="{5F901F51-A3B6-40F2-BA49-AE530607E5DF}">
      <dsp:nvSpPr>
        <dsp:cNvPr id="0" name=""/>
        <dsp:cNvSpPr/>
      </dsp:nvSpPr>
      <dsp:spPr>
        <a:xfrm>
          <a:off x="342002" y="3729636"/>
          <a:ext cx="956662" cy="95666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E9829C-ACE0-4683-A555-A470BFD1746B}">
      <dsp:nvSpPr>
        <dsp:cNvPr id="0" name=""/>
        <dsp:cNvSpPr/>
      </dsp:nvSpPr>
      <dsp:spPr>
        <a:xfrm>
          <a:off x="345426" y="5040562"/>
          <a:ext cx="6250510" cy="7653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dirty="0" smtClean="0">
              <a:solidFill>
                <a:srgbClr val="0000CC"/>
              </a:solidFill>
              <a:latin typeface="Georgia" pitchFamily="18" charset="0"/>
            </a:rPr>
            <a:t>Виховна робота</a:t>
          </a:r>
          <a:endParaRPr lang="uk-UA" sz="2800" b="1" i="0" u="none" kern="1200" dirty="0">
            <a:solidFill>
              <a:srgbClr val="0000CC"/>
            </a:solidFill>
            <a:latin typeface="Georgia" pitchFamily="18" charset="0"/>
          </a:endParaRPr>
        </a:p>
      </dsp:txBody>
      <dsp:txXfrm>
        <a:off x="345426" y="5040562"/>
        <a:ext cx="6250510" cy="765329"/>
      </dsp:txXfrm>
    </dsp:sp>
    <dsp:sp modelId="{6289AF5B-170E-4AD1-A273-F2075302E2AE}">
      <dsp:nvSpPr>
        <dsp:cNvPr id="0" name=""/>
        <dsp:cNvSpPr/>
      </dsp:nvSpPr>
      <dsp:spPr>
        <a:xfrm>
          <a:off x="-206410" y="4877263"/>
          <a:ext cx="956662" cy="95666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5407-C031-46B9-97A0-4BC2C84330B4}">
      <dsp:nvSpPr>
        <dsp:cNvPr id="0" name=""/>
        <dsp:cNvSpPr/>
      </dsp:nvSpPr>
      <dsp:spPr>
        <a:xfrm>
          <a:off x="0" y="0"/>
          <a:ext cx="6516216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Вагомий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внесок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розробку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цієї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парадигми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належить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вітчизняній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школі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кінця</a:t>
          </a:r>
          <a:r>
            <a:rPr lang="ru-RU" sz="2000" b="1" kern="1200" dirty="0" smtClean="0"/>
            <a:t> ХІХ - початку ХХ </a:t>
          </a:r>
          <a:r>
            <a:rPr lang="ru-RU" sz="2000" b="1" kern="1200" dirty="0" err="1" smtClean="0"/>
            <a:t>століття</a:t>
          </a:r>
          <a:r>
            <a:rPr lang="ru-RU" sz="2000" b="1" kern="1200" dirty="0" smtClean="0"/>
            <a:t>. Г. Ващенко </a:t>
          </a:r>
          <a:r>
            <a:rPr lang="ru-RU" sz="2000" b="1" kern="1200" dirty="0" err="1" smtClean="0"/>
            <a:t>приділив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увагу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необхідності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розвитку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пізнавальної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активності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молодших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школярів</a:t>
          </a:r>
          <a:r>
            <a:rPr lang="ru-RU" sz="2000" b="1" kern="1200" dirty="0" smtClean="0"/>
            <a:t>.</a:t>
          </a:r>
          <a:endParaRPr lang="ru-RU" sz="2000" b="1" kern="1200" dirty="0"/>
        </a:p>
      </dsp:txBody>
      <dsp:txXfrm>
        <a:off x="1517555" y="0"/>
        <a:ext cx="4998660" cy="2143125"/>
      </dsp:txXfrm>
    </dsp:sp>
    <dsp:sp modelId="{89052ED8-85A3-4BE6-A207-65AF800ADD0B}">
      <dsp:nvSpPr>
        <dsp:cNvPr id="0" name=""/>
        <dsp:cNvSpPr/>
      </dsp:nvSpPr>
      <dsp:spPr>
        <a:xfrm>
          <a:off x="318233" y="214312"/>
          <a:ext cx="1095401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8CA2A1-A2DD-46EC-BD1E-AF3B6030AADC}">
      <dsp:nvSpPr>
        <dsp:cNvPr id="0" name=""/>
        <dsp:cNvSpPr/>
      </dsp:nvSpPr>
      <dsp:spPr>
        <a:xfrm>
          <a:off x="0" y="2357437"/>
          <a:ext cx="6516216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7030A0"/>
              </a:solidFill>
            </a:rPr>
            <a:t>Наукові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колективи</a:t>
          </a:r>
          <a:r>
            <a:rPr lang="ru-RU" sz="2000" b="1" kern="1200" dirty="0" smtClean="0">
              <a:solidFill>
                <a:srgbClr val="7030A0"/>
              </a:solidFill>
            </a:rPr>
            <a:t> Л. </a:t>
          </a:r>
          <a:r>
            <a:rPr lang="ru-RU" sz="2000" b="1" kern="1200" dirty="0" err="1" smtClean="0">
              <a:solidFill>
                <a:srgbClr val="7030A0"/>
              </a:solidFill>
            </a:rPr>
            <a:t>Занкова</a:t>
          </a:r>
          <a:r>
            <a:rPr lang="ru-RU" sz="2000" b="1" kern="1200" dirty="0" smtClean="0">
              <a:solidFill>
                <a:srgbClr val="7030A0"/>
              </a:solidFill>
            </a:rPr>
            <a:t>, В. </a:t>
          </a:r>
          <a:r>
            <a:rPr lang="ru-RU" sz="2000" b="1" kern="1200" dirty="0" err="1" smtClean="0">
              <a:solidFill>
                <a:srgbClr val="7030A0"/>
              </a:solidFill>
            </a:rPr>
            <a:t>Давидова</a:t>
          </a:r>
          <a:r>
            <a:rPr lang="ru-RU" sz="2000" b="1" kern="1200" dirty="0" smtClean="0">
              <a:solidFill>
                <a:srgbClr val="7030A0"/>
              </a:solidFill>
            </a:rPr>
            <a:t>, Д. </a:t>
          </a:r>
          <a:r>
            <a:rPr lang="ru-RU" sz="2000" b="1" kern="1200" dirty="0" err="1" smtClean="0">
              <a:solidFill>
                <a:srgbClr val="7030A0"/>
              </a:solidFill>
            </a:rPr>
            <a:t>Ельконіна</a:t>
          </a:r>
          <a:r>
            <a:rPr lang="ru-RU" sz="2000" b="1" kern="1200" dirty="0" smtClean="0">
              <a:solidFill>
                <a:srgbClr val="7030A0"/>
              </a:solidFill>
            </a:rPr>
            <a:t> не </a:t>
          </a:r>
          <a:r>
            <a:rPr lang="ru-RU" sz="2000" b="1" kern="1200" dirty="0" err="1" smtClean="0">
              <a:solidFill>
                <a:srgbClr val="7030A0"/>
              </a:solidFill>
            </a:rPr>
            <a:t>тільки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розвивали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теоретичні</a:t>
          </a:r>
          <a:r>
            <a:rPr lang="ru-RU" sz="2000" b="1" kern="1200" dirty="0" smtClean="0">
              <a:solidFill>
                <a:srgbClr val="7030A0"/>
              </a:solidFill>
            </a:rPr>
            <a:t> засади,  а </a:t>
          </a:r>
          <a:r>
            <a:rPr lang="ru-RU" sz="2000" b="1" kern="1200" dirty="0" err="1" smtClean="0">
              <a:solidFill>
                <a:srgbClr val="7030A0"/>
              </a:solidFill>
            </a:rPr>
            <a:t>й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експериментально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підтвердили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можливості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розкриття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резервів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учнів</a:t>
          </a:r>
          <a:r>
            <a:rPr lang="ru-RU" sz="2000" b="1" kern="1200" dirty="0" smtClean="0">
              <a:solidFill>
                <a:srgbClr val="7030A0"/>
              </a:solidFill>
            </a:rPr>
            <a:t> у </a:t>
          </a:r>
          <a:r>
            <a:rPr lang="ru-RU" sz="2000" b="1" kern="1200" dirty="0" err="1" smtClean="0">
              <a:solidFill>
                <a:srgbClr val="7030A0"/>
              </a:solidFill>
            </a:rPr>
            <a:t>розвитку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пізнавальної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активності</a:t>
          </a:r>
          <a:r>
            <a:rPr lang="ru-RU" sz="2000" b="1" kern="1200" dirty="0" smtClean="0">
              <a:solidFill>
                <a:srgbClr val="7030A0"/>
              </a:solidFill>
            </a:rPr>
            <a:t>, </a:t>
          </a:r>
          <a:r>
            <a:rPr lang="ru-RU" sz="2000" b="1" kern="1200" dirty="0" err="1" smtClean="0">
              <a:solidFill>
                <a:srgbClr val="7030A0"/>
              </a:solidFill>
            </a:rPr>
            <a:t>формуванні</a:t>
          </a:r>
          <a:r>
            <a:rPr lang="ru-RU" sz="2000" b="1" kern="1200" dirty="0" smtClean="0">
              <a:solidFill>
                <a:srgbClr val="7030A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здатності</a:t>
          </a:r>
          <a:r>
            <a:rPr lang="ru-RU" sz="2000" b="1" kern="1200" dirty="0" smtClean="0">
              <a:solidFill>
                <a:srgbClr val="7030A0"/>
              </a:solidFill>
            </a:rPr>
            <a:t> до </a:t>
          </a:r>
          <a:r>
            <a:rPr lang="ru-RU" sz="2000" b="1" kern="1200" dirty="0" err="1" smtClean="0">
              <a:solidFill>
                <a:srgbClr val="7030A0"/>
              </a:solidFill>
            </a:rPr>
            <a:t>саморозвитку</a:t>
          </a:r>
          <a:r>
            <a:rPr lang="ru-RU" sz="2000" b="1" kern="1200" dirty="0" smtClean="0">
              <a:solidFill>
                <a:srgbClr val="7030A0"/>
              </a:solidFill>
            </a:rPr>
            <a:t> та </a:t>
          </a:r>
          <a:r>
            <a:rPr lang="ru-RU" sz="2000" b="1" kern="1200" dirty="0" err="1" smtClean="0">
              <a:solidFill>
                <a:srgbClr val="7030A0"/>
              </a:solidFill>
            </a:rPr>
            <a:t>самопізнання</a:t>
          </a:r>
          <a:r>
            <a:rPr lang="ru-RU" sz="2000" b="1" kern="1200" dirty="0" smtClean="0">
              <a:solidFill>
                <a:srgbClr val="7030A0"/>
              </a:solidFill>
            </a:rPr>
            <a:t>.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1517555" y="2357437"/>
        <a:ext cx="4998660" cy="2143125"/>
      </dsp:txXfrm>
    </dsp:sp>
    <dsp:sp modelId="{EBB946D5-3723-4DC8-B5CD-F5F8C8A02153}">
      <dsp:nvSpPr>
        <dsp:cNvPr id="0" name=""/>
        <dsp:cNvSpPr/>
      </dsp:nvSpPr>
      <dsp:spPr>
        <a:xfrm>
          <a:off x="398682" y="2571750"/>
          <a:ext cx="934503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BD5372-0F0B-4676-AD33-8ECA7BDD46EB}">
      <dsp:nvSpPr>
        <dsp:cNvPr id="0" name=""/>
        <dsp:cNvSpPr/>
      </dsp:nvSpPr>
      <dsp:spPr>
        <a:xfrm>
          <a:off x="0" y="4714875"/>
          <a:ext cx="6516216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Т.О.Пушкарьова.Сучасне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розливальне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навчання</a:t>
          </a:r>
          <a:r>
            <a:rPr lang="ru-RU" sz="2000" b="1" kern="1200" dirty="0" smtClean="0">
              <a:solidFill>
                <a:srgbClr val="002060"/>
              </a:solidFill>
            </a:rPr>
            <a:t> - </a:t>
          </a:r>
          <a:r>
            <a:rPr lang="ru-RU" sz="2000" b="1" kern="1200" dirty="0" err="1" smtClean="0">
              <a:solidFill>
                <a:srgbClr val="002060"/>
              </a:solidFill>
            </a:rPr>
            <a:t>це</a:t>
          </a:r>
          <a:r>
            <a:rPr lang="ru-RU" sz="2000" b="1" kern="1200" dirty="0" smtClean="0">
              <a:solidFill>
                <a:srgbClr val="002060"/>
              </a:solidFill>
            </a:rPr>
            <a:t> модель, покликана </a:t>
          </a:r>
          <a:r>
            <a:rPr lang="ru-RU" sz="2000" b="1" kern="1200" dirty="0" err="1" smtClean="0">
              <a:solidFill>
                <a:srgbClr val="002060"/>
              </a:solidFill>
            </a:rPr>
            <a:t>вдосконалювати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розумові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процеси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учня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урахуванням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можливостей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кожної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дитини</a:t>
          </a:r>
          <a:r>
            <a:rPr lang="ru-RU" sz="2000" b="1" kern="1200" dirty="0" smtClean="0">
              <a:solidFill>
                <a:srgbClr val="002060"/>
              </a:solidFill>
            </a:rPr>
            <a:t>. </a:t>
          </a:r>
          <a:r>
            <a:rPr lang="ru-RU" sz="2000" b="1" kern="1200" dirty="0" err="1" smtClean="0">
              <a:solidFill>
                <a:srgbClr val="002060"/>
              </a:solidFill>
            </a:rPr>
            <a:t>Це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навчання</a:t>
          </a:r>
          <a:r>
            <a:rPr lang="ru-RU" sz="2000" b="1" kern="1200" dirty="0" smtClean="0">
              <a:solidFill>
                <a:srgbClr val="002060"/>
              </a:solidFill>
            </a:rPr>
            <a:t>, головною </a:t>
          </a:r>
          <a:r>
            <a:rPr lang="ru-RU" sz="2000" b="1" kern="1200" dirty="0" err="1" smtClean="0">
              <a:solidFill>
                <a:srgbClr val="002060"/>
              </a:solidFill>
            </a:rPr>
            <a:t>ознакою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якого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є</a:t>
          </a:r>
          <a:r>
            <a:rPr lang="ru-RU" sz="2000" b="1" kern="1200" dirty="0" smtClean="0">
              <a:solidFill>
                <a:srgbClr val="002060"/>
              </a:solidFill>
            </a:rPr>
            <a:t> принцип </a:t>
          </a:r>
          <a:r>
            <a:rPr lang="ru-RU" sz="2000" b="1" kern="1200" dirty="0" err="1" smtClean="0">
              <a:solidFill>
                <a:srgbClr val="002060"/>
              </a:solidFill>
            </a:rPr>
            <a:t>симфонізму</a:t>
          </a:r>
          <a:r>
            <a:rPr lang="ru-RU" sz="2000" b="1" kern="1200" dirty="0" smtClean="0">
              <a:solidFill>
                <a:srgbClr val="002060"/>
              </a:solidFill>
            </a:rPr>
            <a:t>, а не </a:t>
          </a:r>
          <a:r>
            <a:rPr lang="ru-RU" sz="2000" b="1" kern="1200" dirty="0" err="1" smtClean="0">
              <a:solidFill>
                <a:srgbClr val="002060"/>
              </a:solidFill>
            </a:rPr>
            <a:t>уніфікації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517555" y="4714875"/>
        <a:ext cx="4998660" cy="2143125"/>
      </dsp:txXfrm>
    </dsp:sp>
    <dsp:sp modelId="{0F7F827E-96B5-4405-955F-21FCCD1F5302}">
      <dsp:nvSpPr>
        <dsp:cNvPr id="0" name=""/>
        <dsp:cNvSpPr/>
      </dsp:nvSpPr>
      <dsp:spPr>
        <a:xfrm>
          <a:off x="320161" y="4929187"/>
          <a:ext cx="1091544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C656B-F0ED-4685-A5E8-370BF410AE5F}">
      <dsp:nvSpPr>
        <dsp:cNvPr id="0" name=""/>
        <dsp:cNvSpPr/>
      </dsp:nvSpPr>
      <dsp:spPr>
        <a:xfrm>
          <a:off x="0" y="0"/>
          <a:ext cx="5796136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В. </a:t>
          </a:r>
          <a:r>
            <a:rPr lang="ru-RU" sz="3600" kern="1200" dirty="0" err="1" smtClean="0"/>
            <a:t>Сухомлинський</a:t>
          </a:r>
          <a:endParaRPr lang="ru-RU" sz="3600" kern="1200" dirty="0"/>
        </a:p>
      </dsp:txBody>
      <dsp:txXfrm>
        <a:off x="1318622" y="0"/>
        <a:ext cx="4477513" cy="1593949"/>
      </dsp:txXfrm>
    </dsp:sp>
    <dsp:sp modelId="{228A17E2-4567-4938-80C7-0F80AE53E4E2}">
      <dsp:nvSpPr>
        <dsp:cNvPr id="0" name=""/>
        <dsp:cNvSpPr/>
      </dsp:nvSpPr>
      <dsp:spPr>
        <a:xfrm>
          <a:off x="159394" y="159394"/>
          <a:ext cx="1159227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E9808F-A65F-438C-A438-7D68B63BFFD4}">
      <dsp:nvSpPr>
        <dsp:cNvPr id="0" name=""/>
        <dsp:cNvSpPr/>
      </dsp:nvSpPr>
      <dsp:spPr>
        <a:xfrm>
          <a:off x="0" y="1753344"/>
          <a:ext cx="5796136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О. Савченко</a:t>
          </a:r>
          <a:endParaRPr lang="ru-RU" sz="3600" kern="1200" dirty="0"/>
        </a:p>
      </dsp:txBody>
      <dsp:txXfrm>
        <a:off x="1318622" y="1753344"/>
        <a:ext cx="4477513" cy="1593949"/>
      </dsp:txXfrm>
    </dsp:sp>
    <dsp:sp modelId="{55DAEC22-DDFB-4694-8159-07FE1312D5A3}">
      <dsp:nvSpPr>
        <dsp:cNvPr id="0" name=""/>
        <dsp:cNvSpPr/>
      </dsp:nvSpPr>
      <dsp:spPr>
        <a:xfrm>
          <a:off x="159394" y="1912739"/>
          <a:ext cx="1159227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9D22B7-5F2F-418A-B336-AACF38765281}">
      <dsp:nvSpPr>
        <dsp:cNvPr id="0" name=""/>
        <dsp:cNvSpPr/>
      </dsp:nvSpPr>
      <dsp:spPr>
        <a:xfrm>
          <a:off x="0" y="3506688"/>
          <a:ext cx="5796136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 </a:t>
          </a:r>
          <a:r>
            <a:rPr lang="ru-RU" sz="3600" kern="1200" dirty="0" smtClean="0"/>
            <a:t>О. </a:t>
          </a:r>
          <a:r>
            <a:rPr lang="ru-RU" sz="3600" kern="1200" dirty="0" err="1" smtClean="0"/>
            <a:t>Митник</a:t>
          </a:r>
          <a:endParaRPr lang="ru-RU" sz="3600" kern="1200" dirty="0"/>
        </a:p>
      </dsp:txBody>
      <dsp:txXfrm>
        <a:off x="1318622" y="3506688"/>
        <a:ext cx="4477513" cy="1593949"/>
      </dsp:txXfrm>
    </dsp:sp>
    <dsp:sp modelId="{5F743EB1-14FA-41B6-B4EE-715F82978B21}">
      <dsp:nvSpPr>
        <dsp:cNvPr id="0" name=""/>
        <dsp:cNvSpPr/>
      </dsp:nvSpPr>
      <dsp:spPr>
        <a:xfrm flipH="1" flipV="1">
          <a:off x="360039" y="4098202"/>
          <a:ext cx="757937" cy="41092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966B50-476D-4239-9044-B873F7328B41}">
      <dsp:nvSpPr>
        <dsp:cNvPr id="0" name=""/>
        <dsp:cNvSpPr/>
      </dsp:nvSpPr>
      <dsp:spPr>
        <a:xfrm>
          <a:off x="0" y="5260032"/>
          <a:ext cx="5796136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В. Кириленко</a:t>
          </a:r>
          <a:endParaRPr lang="ru-RU" sz="3600" kern="1200" dirty="0"/>
        </a:p>
      </dsp:txBody>
      <dsp:txXfrm>
        <a:off x="1318622" y="5260032"/>
        <a:ext cx="4477513" cy="1593949"/>
      </dsp:txXfrm>
    </dsp:sp>
    <dsp:sp modelId="{9ADA6290-063A-4D1D-9A15-D431C107EBE9}">
      <dsp:nvSpPr>
        <dsp:cNvPr id="0" name=""/>
        <dsp:cNvSpPr/>
      </dsp:nvSpPr>
      <dsp:spPr>
        <a:xfrm flipH="1">
          <a:off x="143861" y="5517232"/>
          <a:ext cx="936261" cy="10765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8A00A-9AE3-404A-B0FB-6A9DC95009A8}">
      <dsp:nvSpPr>
        <dsp:cNvPr id="0" name=""/>
        <dsp:cNvSpPr/>
      </dsp:nvSpPr>
      <dsp:spPr>
        <a:xfrm>
          <a:off x="2590987" y="2396515"/>
          <a:ext cx="4000527" cy="170780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Суперечності між вимогами та можливостями</a:t>
          </a:r>
        </a:p>
      </dsp:txBody>
      <dsp:txXfrm>
        <a:off x="2590987" y="2396515"/>
        <a:ext cx="4000527" cy="1707802"/>
      </dsp:txXfrm>
    </dsp:sp>
    <dsp:sp modelId="{C34A8FC4-7B7D-471A-9D13-D56CF90712C4}">
      <dsp:nvSpPr>
        <dsp:cNvPr id="0" name=""/>
        <dsp:cNvSpPr/>
      </dsp:nvSpPr>
      <dsp:spPr>
        <a:xfrm rot="16092755">
          <a:off x="4371490" y="1772075"/>
          <a:ext cx="365374" cy="580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 rot="16092755">
        <a:off x="4371490" y="1772075"/>
        <a:ext cx="365374" cy="580652"/>
      </dsp:txXfrm>
    </dsp:sp>
    <dsp:sp modelId="{BBDBE308-B381-496E-B517-02AE7E3E612B}">
      <dsp:nvSpPr>
        <dsp:cNvPr id="0" name=""/>
        <dsp:cNvSpPr/>
      </dsp:nvSpPr>
      <dsp:spPr>
        <a:xfrm>
          <a:off x="3441547" y="0"/>
          <a:ext cx="2149833" cy="170780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Психологічні труднощі</a:t>
          </a:r>
          <a:endParaRPr lang="ru-RU" sz="1400" b="1" kern="1200" cap="none" spc="0" baseline="0" dirty="0">
            <a:ln w="50800"/>
            <a:solidFill>
              <a:schemeClr val="tx1"/>
            </a:solidFill>
            <a:effectLst/>
            <a:latin typeface="Georgia" pitchFamily="18" charset="0"/>
          </a:endParaRPr>
        </a:p>
      </dsp:txBody>
      <dsp:txXfrm>
        <a:off x="3441547" y="0"/>
        <a:ext cx="2149833" cy="1707802"/>
      </dsp:txXfrm>
    </dsp:sp>
    <dsp:sp modelId="{9838F239-BC96-40F5-84C7-2E4CB8F68AA2}">
      <dsp:nvSpPr>
        <dsp:cNvPr id="0" name=""/>
        <dsp:cNvSpPr/>
      </dsp:nvSpPr>
      <dsp:spPr>
        <a:xfrm rot="18400720">
          <a:off x="5903896" y="2142545"/>
          <a:ext cx="315356" cy="580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60908"/>
                <a:satOff val="2188"/>
                <a:lumOff val="9244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160908"/>
                <a:satOff val="2188"/>
                <a:lumOff val="9244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160908"/>
                <a:satOff val="2188"/>
                <a:lumOff val="92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 rot="18400720">
        <a:off x="5903896" y="2142545"/>
        <a:ext cx="315356" cy="580652"/>
      </dsp:txXfrm>
    </dsp:sp>
    <dsp:sp modelId="{BC7302AE-2739-462A-B096-333BCBA6A5A6}">
      <dsp:nvSpPr>
        <dsp:cNvPr id="0" name=""/>
        <dsp:cNvSpPr/>
      </dsp:nvSpPr>
      <dsp:spPr>
        <a:xfrm>
          <a:off x="6117133" y="928670"/>
          <a:ext cx="2227965" cy="17078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Негативне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c</a:t>
          </a:r>
          <a:r>
            <a:rPr lang="uk-UA" sz="1400" b="1" kern="1200" cap="none" spc="0" dirty="0" err="1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тавлення</a:t>
          </a:r>
          <a:endParaRPr lang="uk-UA" sz="1400" b="1" kern="1200" cap="none" spc="0" dirty="0" smtClean="0">
            <a:ln w="50800"/>
            <a:solidFill>
              <a:schemeClr val="tx1"/>
            </a:solidFill>
            <a:effectLst/>
            <a:latin typeface="Georg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до навчання</a:t>
          </a:r>
          <a:endParaRPr lang="ru-RU" sz="1400" b="1" kern="1200" cap="none" spc="0" dirty="0">
            <a:ln w="50800"/>
            <a:solidFill>
              <a:schemeClr val="tx1"/>
            </a:solidFill>
            <a:effectLst/>
          </a:endParaRPr>
        </a:p>
      </dsp:txBody>
      <dsp:txXfrm>
        <a:off x="6117133" y="928670"/>
        <a:ext cx="2227965" cy="1707802"/>
      </dsp:txXfrm>
    </dsp:sp>
    <dsp:sp modelId="{043B375B-A939-4F3D-9E1F-85F750231B40}">
      <dsp:nvSpPr>
        <dsp:cNvPr id="0" name=""/>
        <dsp:cNvSpPr/>
      </dsp:nvSpPr>
      <dsp:spPr>
        <a:xfrm rot="2694439">
          <a:off x="6169542" y="3814687"/>
          <a:ext cx="548724" cy="580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21817"/>
                <a:satOff val="4375"/>
                <a:lumOff val="1848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21817"/>
                <a:satOff val="4375"/>
                <a:lumOff val="1848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21817"/>
                <a:satOff val="4375"/>
                <a:lumOff val="184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 rot="2694439">
        <a:off x="6169542" y="3814687"/>
        <a:ext cx="548724" cy="580652"/>
      </dsp:txXfrm>
    </dsp:sp>
    <dsp:sp modelId="{7E05804A-BD57-4153-BBB7-A446C967F9A6}">
      <dsp:nvSpPr>
        <dsp:cNvPr id="0" name=""/>
        <dsp:cNvSpPr/>
      </dsp:nvSpPr>
      <dsp:spPr>
        <a:xfrm>
          <a:off x="6416270" y="4143371"/>
          <a:ext cx="2149833" cy="170780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Різний</a:t>
          </a:r>
          <a:r>
            <a:rPr lang="en-US" sz="14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 </a:t>
          </a:r>
          <a:r>
            <a:rPr lang="uk-UA" sz="1400" b="1" kern="1200" cap="none" spc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рівень розвитку психічних процесів</a:t>
          </a:r>
        </a:p>
      </dsp:txBody>
      <dsp:txXfrm>
        <a:off x="6416270" y="4143371"/>
        <a:ext cx="2149833" cy="1707802"/>
      </dsp:txXfrm>
    </dsp:sp>
    <dsp:sp modelId="{25159408-7B6D-40E4-84A4-B23019B83FEC}">
      <dsp:nvSpPr>
        <dsp:cNvPr id="0" name=""/>
        <dsp:cNvSpPr/>
      </dsp:nvSpPr>
      <dsp:spPr>
        <a:xfrm rot="5400000">
          <a:off x="4410062" y="4145600"/>
          <a:ext cx="362376" cy="580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5"/>
                <a:satOff val="6563"/>
                <a:lumOff val="27732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482725"/>
                <a:satOff val="6563"/>
                <a:lumOff val="27732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482725"/>
                <a:satOff val="6563"/>
                <a:lumOff val="277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 rot="5400000">
        <a:off x="4410062" y="4145600"/>
        <a:ext cx="362376" cy="580652"/>
      </dsp:txXfrm>
    </dsp:sp>
    <dsp:sp modelId="{1C1023EE-2949-43A2-8D31-BFAD1D17B65C}">
      <dsp:nvSpPr>
        <dsp:cNvPr id="0" name=""/>
        <dsp:cNvSpPr/>
      </dsp:nvSpPr>
      <dsp:spPr>
        <a:xfrm>
          <a:off x="3434983" y="4788048"/>
          <a:ext cx="2312535" cy="170780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Georgia" pitchFamily="18" charset="0"/>
            </a:rPr>
            <a:t>Відсутність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Georgia" pitchFamily="18" charset="0"/>
            </a:rPr>
            <a:t>системи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Georgia" pitchFamily="18" charset="0"/>
            </a:rPr>
            <a:t>інформаційного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Georgia" pitchFamily="18" charset="0"/>
            </a:rPr>
            <a:t>забезпечення </a:t>
          </a:r>
          <a:endParaRPr lang="ru-RU" sz="1400" b="1" kern="1200" cap="none" spc="0" baseline="0" dirty="0">
            <a:ln w="50800"/>
            <a:solidFill>
              <a:schemeClr val="tx1"/>
            </a:solidFill>
            <a:effectLst/>
          </a:endParaRPr>
        </a:p>
      </dsp:txBody>
      <dsp:txXfrm>
        <a:off x="3434983" y="4788048"/>
        <a:ext cx="2312535" cy="1707802"/>
      </dsp:txXfrm>
    </dsp:sp>
    <dsp:sp modelId="{60E90373-2563-41A3-B6BF-3B75DD0B2439}">
      <dsp:nvSpPr>
        <dsp:cNvPr id="0" name=""/>
        <dsp:cNvSpPr/>
      </dsp:nvSpPr>
      <dsp:spPr>
        <a:xfrm rot="7425580">
          <a:off x="2770063" y="4002102"/>
          <a:ext cx="534434" cy="580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21817"/>
                <a:satOff val="4375"/>
                <a:lumOff val="1848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21817"/>
                <a:satOff val="4375"/>
                <a:lumOff val="1848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21817"/>
                <a:satOff val="4375"/>
                <a:lumOff val="184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 rot="7425580">
        <a:off x="2770063" y="4002102"/>
        <a:ext cx="534434" cy="580652"/>
      </dsp:txXfrm>
    </dsp:sp>
    <dsp:sp modelId="{05498A44-CB8F-45F9-866C-5181991D96BD}">
      <dsp:nvSpPr>
        <dsp:cNvPr id="0" name=""/>
        <dsp:cNvSpPr/>
      </dsp:nvSpPr>
      <dsp:spPr>
        <a:xfrm>
          <a:off x="976312" y="4438254"/>
          <a:ext cx="2229382" cy="1419781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Вплив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сімейного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виховання</a:t>
          </a:r>
          <a:endParaRPr lang="ru-RU" sz="1400" b="1" kern="1200" cap="none" spc="0" baseline="0" dirty="0">
            <a:ln w="50800"/>
            <a:solidFill>
              <a:schemeClr val="tx1"/>
            </a:solidFill>
            <a:effectLst/>
          </a:endParaRPr>
        </a:p>
      </dsp:txBody>
      <dsp:txXfrm>
        <a:off x="976312" y="4438254"/>
        <a:ext cx="2229382" cy="1419781"/>
      </dsp:txXfrm>
    </dsp:sp>
    <dsp:sp modelId="{EED80610-0F7A-4C5C-9D4D-8C5746BD86C9}">
      <dsp:nvSpPr>
        <dsp:cNvPr id="0" name=""/>
        <dsp:cNvSpPr/>
      </dsp:nvSpPr>
      <dsp:spPr>
        <a:xfrm rot="14150742">
          <a:off x="3019460" y="2115714"/>
          <a:ext cx="318394" cy="580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60908"/>
                <a:satOff val="2188"/>
                <a:lumOff val="9244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160908"/>
                <a:satOff val="2188"/>
                <a:lumOff val="9244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160908"/>
                <a:satOff val="2188"/>
                <a:lumOff val="92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 rot="14150742">
        <a:off x="3019460" y="2115714"/>
        <a:ext cx="318394" cy="580652"/>
      </dsp:txXfrm>
    </dsp:sp>
    <dsp:sp modelId="{55B5B857-9983-4CE6-AAB5-24B01E1FC57C}">
      <dsp:nvSpPr>
        <dsp:cNvPr id="0" name=""/>
        <dsp:cNvSpPr/>
      </dsp:nvSpPr>
      <dsp:spPr>
        <a:xfrm>
          <a:off x="863641" y="857239"/>
          <a:ext cx="2304970" cy="170780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Загальна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baseline="0" dirty="0" smtClean="0">
              <a:ln w="50800"/>
              <a:solidFill>
                <a:schemeClr val="tx1"/>
              </a:solidFill>
              <a:effectLst/>
              <a:latin typeface="Georgia" pitchFamily="18" charset="0"/>
            </a:rPr>
            <a:t>культура</a:t>
          </a:r>
          <a:endParaRPr lang="ru-RU" sz="1400" b="1" kern="1200" cap="none" spc="0" baseline="0" dirty="0">
            <a:ln w="50800"/>
            <a:solidFill>
              <a:schemeClr val="tx1"/>
            </a:solidFill>
            <a:effectLst/>
          </a:endParaRPr>
        </a:p>
      </dsp:txBody>
      <dsp:txXfrm>
        <a:off x="863641" y="857239"/>
        <a:ext cx="2304970" cy="17078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7D3A2-8C3A-42A4-B4FD-5C5E919D9DB6}">
      <dsp:nvSpPr>
        <dsp:cNvPr id="0" name=""/>
        <dsp:cNvSpPr/>
      </dsp:nvSpPr>
      <dsp:spPr>
        <a:xfrm>
          <a:off x="72019" y="183741"/>
          <a:ext cx="5316186" cy="15012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Розвиток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пізнавальної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активності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сприяє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удосконаленню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всього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навчального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процесу</a:t>
          </a:r>
          <a:r>
            <a:rPr lang="ru-RU" sz="2400" b="1" kern="1200" dirty="0" smtClean="0">
              <a:solidFill>
                <a:schemeClr val="tx1"/>
              </a:solidFill>
            </a:rPr>
            <a:t>.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2019" y="183741"/>
        <a:ext cx="5316186" cy="1501230"/>
      </dsp:txXfrm>
    </dsp:sp>
    <dsp:sp modelId="{793C862F-1990-4E81-8383-5B7901DB50D7}">
      <dsp:nvSpPr>
        <dsp:cNvPr id="0" name=""/>
        <dsp:cNvSpPr/>
      </dsp:nvSpPr>
      <dsp:spPr>
        <a:xfrm>
          <a:off x="1008091" y="3193530"/>
          <a:ext cx="6228135" cy="230794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 </a:t>
          </a:r>
          <a:r>
            <a:rPr lang="ru-RU" sz="2000" b="1" kern="1200" dirty="0" err="1" smtClean="0">
              <a:solidFill>
                <a:schemeClr val="tx1"/>
              </a:solidFill>
            </a:rPr>
            <a:t>процесі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розвитку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пізнавальної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активності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формуються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цінні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властивості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особистості</a:t>
          </a:r>
          <a:r>
            <a:rPr lang="ru-RU" sz="2000" b="1" kern="1200" dirty="0" smtClean="0">
              <a:solidFill>
                <a:schemeClr val="tx1"/>
              </a:solidFill>
            </a:rPr>
            <a:t>  </a:t>
          </a:r>
          <a:r>
            <a:rPr lang="ru-RU" sz="2000" b="1" kern="1200" dirty="0" err="1" smtClean="0">
              <a:solidFill>
                <a:schemeClr val="tx1"/>
              </a:solidFill>
            </a:rPr>
            <a:t>учня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його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активний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відгук</a:t>
          </a:r>
          <a:r>
            <a:rPr lang="ru-RU" sz="2000" b="1" kern="1200" dirty="0" smtClean="0">
              <a:solidFill>
                <a:schemeClr val="tx1"/>
              </a:solidFill>
            </a:rPr>
            <a:t> на </a:t>
          </a:r>
          <a:r>
            <a:rPr lang="ru-RU" sz="2000" b="1" kern="1200" dirty="0" err="1" smtClean="0">
              <a:solidFill>
                <a:schemeClr val="tx1"/>
              </a:solidFill>
            </a:rPr>
            <a:t>навколишнє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його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творчий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задум</a:t>
          </a:r>
          <a:r>
            <a:rPr lang="ru-RU" sz="2000" b="1" kern="1200" dirty="0" smtClean="0">
              <a:solidFill>
                <a:schemeClr val="tx1"/>
              </a:solidFill>
            </a:rPr>
            <a:t>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08091" y="3193530"/>
        <a:ext cx="6228135" cy="2307947"/>
      </dsp:txXfrm>
    </dsp:sp>
    <dsp:sp modelId="{7A019C81-F7AD-433C-9227-7DD59CC1BF22}">
      <dsp:nvSpPr>
        <dsp:cNvPr id="0" name=""/>
        <dsp:cNvSpPr/>
      </dsp:nvSpPr>
      <dsp:spPr>
        <a:xfrm>
          <a:off x="1800214" y="1656428"/>
          <a:ext cx="6416981" cy="164033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Активізація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навчання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сприяє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об’єднанню</a:t>
          </a:r>
          <a:r>
            <a:rPr lang="ru-RU" sz="1800" b="1" kern="1200" dirty="0" smtClean="0">
              <a:solidFill>
                <a:schemeClr val="tx1"/>
              </a:solidFill>
            </a:rPr>
            <a:t> сил учителя та </a:t>
          </a:r>
          <a:r>
            <a:rPr lang="ru-RU" sz="1800" b="1" kern="1200" dirty="0" err="1" smtClean="0">
              <a:solidFill>
                <a:schemeClr val="tx1"/>
              </a:solidFill>
            </a:rPr>
            <a:t>учнів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взаємному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збагаченню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їх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інтенсивної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діяльності</a:t>
          </a:r>
          <a:r>
            <a:rPr lang="ru-RU" sz="1800" b="1" kern="1200" dirty="0" smtClean="0">
              <a:solidFill>
                <a:schemeClr val="tx1"/>
              </a:solidFill>
            </a:rPr>
            <a:t>, яка </a:t>
          </a:r>
          <a:r>
            <a:rPr lang="ru-RU" sz="1800" b="1" kern="1200" dirty="0" err="1" smtClean="0">
              <a:solidFill>
                <a:schemeClr val="tx1"/>
              </a:solidFill>
            </a:rPr>
            <a:t>задовольняє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обидві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сторони</a:t>
          </a:r>
          <a:r>
            <a:rPr lang="ru-RU" sz="1800" b="1" kern="1200" dirty="0" smtClean="0">
              <a:solidFill>
                <a:schemeClr val="tx1"/>
              </a:solidFill>
            </a:rPr>
            <a:t>. На </a:t>
          </a:r>
          <a:r>
            <a:rPr lang="ru-RU" sz="1800" b="1" kern="1200" dirty="0" err="1" smtClean="0">
              <a:solidFill>
                <a:schemeClr val="tx1"/>
              </a:solidFill>
            </a:rPr>
            <a:t>цій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основі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виникає</a:t>
          </a:r>
          <a:r>
            <a:rPr lang="ru-RU" sz="1800" b="1" kern="1200" dirty="0" smtClean="0">
              <a:solidFill>
                <a:schemeClr val="tx1"/>
              </a:solidFill>
            </a:rPr>
            <a:t> потреба у </a:t>
          </a:r>
          <a:r>
            <a:rPr lang="ru-RU" sz="1800" b="1" kern="1200" dirty="0" err="1" smtClean="0">
              <a:solidFill>
                <a:schemeClr val="tx1"/>
              </a:solidFill>
            </a:rPr>
            <a:t>спілкуванні</a:t>
          </a:r>
          <a:r>
            <a:rPr lang="ru-RU" sz="1800" b="1" kern="1200" dirty="0" smtClean="0">
              <a:solidFill>
                <a:schemeClr val="tx1"/>
              </a:solidFill>
            </a:rPr>
            <a:t>, яке </a:t>
          </a:r>
          <a:r>
            <a:rPr lang="ru-RU" sz="1800" b="1" kern="1200" dirty="0" err="1" smtClean="0">
              <a:solidFill>
                <a:schemeClr val="tx1"/>
              </a:solidFill>
            </a:rPr>
            <a:t>створює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цінні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довірливі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відношення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які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забезпечують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подальший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розвиток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пізнавальної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активності</a:t>
          </a:r>
          <a:r>
            <a:rPr lang="ru-RU" sz="1800" b="1" kern="1200" dirty="0" smtClean="0">
              <a:solidFill>
                <a:schemeClr val="tx1"/>
              </a:solidFill>
            </a:rPr>
            <a:t>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800214" y="1656428"/>
        <a:ext cx="6416981" cy="164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B3EA-A8AB-4484-A6D5-E97EDF99428A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CFBD9-5A15-42B1-B06A-E92D62CBD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A4F2-41D4-4027-AEE9-9CCA8D304B82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3806-CBD6-4272-9AF5-4F464EC15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05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3B1D-5EB7-4FB8-8468-8466401945D3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A985-A458-42E4-8234-F27079AD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81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9A50-126B-40C4-A0D7-96810194E0F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9506-1E59-45A6-90B2-C422205C4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80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E0FE-2600-461A-AF49-54C4ABCA55E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7AC2-E6D8-42FE-AB30-97EAEA7C3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2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0127-C6E6-4B42-AC8B-F6DEE764787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C8BC-56C4-4EF4-B28C-38358986E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95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A7DCF-495A-42A3-802A-365BD9FBA279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0A018-FA0B-4B91-8F83-0748739B3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17AA7-1738-4153-AF31-55A0E36E3D43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6FF3D-5C2E-4B65-9347-95BC37B5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56" r:id="rId3"/>
    <p:sldLayoutId id="2147483657" r:id="rId4"/>
    <p:sldLayoutId id="2147483658" r:id="rId5"/>
    <p:sldLayoutId id="214748366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110;&#1095;&#1077;&#1085;&#1100;.&#1087;&#1077;&#1076;&#1088;&#1072;&#1076;&#1072;.&#1072;&#1090;&#1077;&#1089;&#1090;&#1072;&#1094;&#1110;&#1103;\&#1052;&#1086;&#1081;%20&#1092;&#1080;&#1083;&#1100;&#1084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110;&#1095;&#1077;&#1085;&#1100;.&#1087;&#1077;&#1076;&#1088;&#1072;&#1076;&#1072;.&#1072;&#1090;&#1077;&#1089;&#1090;&#1072;&#1094;&#1110;&#1103;\&#1052;&#1086;&#1081;%20&#1092;&#1080;&#1083;&#1100;&#1084;3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20248861">
            <a:off x="2456148" y="2208714"/>
            <a:ext cx="6760297" cy="280831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err="1" smtClean="0">
                <a:solidFill>
                  <a:srgbClr val="FFFF00"/>
                </a:solidFill>
                <a:latin typeface="Georgia" pitchFamily="18" charset="0"/>
              </a:rPr>
              <a:t>Портфоліо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Picture 3" descr="D:\АВРОРА\Фотки с телефона\Фото0271_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260648"/>
            <a:ext cx="232046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99793" y="5301208"/>
            <a:ext cx="410445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8000"/>
                </a:solidFill>
                <a:latin typeface="Georgia" pitchFamily="18" charset="0"/>
              </a:rPr>
              <a:t>Від </a:t>
            </a:r>
            <a:r>
              <a:rPr lang="uk-UA" sz="3600" b="1" dirty="0" smtClean="0">
                <a:solidFill>
                  <a:srgbClr val="FF33CC"/>
                </a:solidFill>
                <a:latin typeface="Georgia" pitchFamily="18" charset="0"/>
              </a:rPr>
              <a:t>атестації</a:t>
            </a:r>
            <a:r>
              <a:rPr lang="uk-UA" sz="3600" b="1" dirty="0" smtClean="0">
                <a:latin typeface="Georgia" pitchFamily="18" charset="0"/>
              </a:rPr>
              <a:t> </a:t>
            </a:r>
            <a:r>
              <a:rPr lang="uk-UA" sz="3600" b="1" dirty="0" smtClean="0">
                <a:solidFill>
                  <a:srgbClr val="0000CC"/>
                </a:solidFill>
                <a:latin typeface="Georgia" pitchFamily="18" charset="0"/>
              </a:rPr>
              <a:t>до</a:t>
            </a:r>
            <a:r>
              <a:rPr lang="uk-UA" sz="3600" b="1" dirty="0" smtClean="0">
                <a:latin typeface="Georgia" pitchFamily="18" charset="0"/>
              </a:rPr>
              <a:t> </a:t>
            </a:r>
            <a:r>
              <a:rPr lang="uk-UA" sz="3600" b="1" dirty="0" smtClean="0">
                <a:solidFill>
                  <a:srgbClr val="D43C2C"/>
                </a:solidFill>
                <a:latin typeface="Georgia" pitchFamily="18" charset="0"/>
              </a:rPr>
              <a:t>атестації</a:t>
            </a:r>
            <a:endParaRPr lang="ru-RU" sz="3600" b="1" dirty="0">
              <a:solidFill>
                <a:srgbClr val="D43C2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2268538" y="333375"/>
            <a:ext cx="5256212" cy="1295400"/>
          </a:xfrm>
          <a:prstGeom prst="ellipse">
            <a:avLst/>
          </a:prstGeom>
          <a:solidFill>
            <a:srgbClr val="78DBFA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Мета і завдання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61450" name="PubRRectCallout"/>
          <p:cNvSpPr>
            <a:spLocks noEditPoints="1" noChangeArrowheads="1"/>
          </p:cNvSpPr>
          <p:nvPr/>
        </p:nvSpPr>
        <p:spPr bwMode="auto">
          <a:xfrm flipH="1" flipV="1">
            <a:off x="6804021" y="1124744"/>
            <a:ext cx="2160466" cy="3888432"/>
          </a:xfrm>
          <a:custGeom>
            <a:avLst/>
            <a:gdLst>
              <a:gd name="G0" fmla="+- 0 0 0"/>
              <a:gd name="G1" fmla="+- 14011 0 0"/>
              <a:gd name="T0" fmla="*/ 10800 w 21600"/>
              <a:gd name="T1" fmla="*/ 0 h 21600"/>
              <a:gd name="T2" fmla="*/ 0 w 21600"/>
              <a:gd name="T3" fmla="*/ 8638 h 21600"/>
              <a:gd name="T4" fmla="*/ 14011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4011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/>
          <a:lstStyle/>
          <a:p>
            <a:pPr algn="ctr">
              <a:defRPr/>
            </a:pPr>
            <a:endParaRPr lang="uk-UA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uk-UA" b="1" dirty="0" smtClean="0">
                <a:ln w="900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4.Постійно працювати </a:t>
            </a:r>
          </a:p>
          <a:p>
            <a:pPr>
              <a:defRPr/>
            </a:pPr>
            <a:r>
              <a:rPr lang="uk-UA" b="1" dirty="0" smtClean="0">
                <a:ln w="900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над власним</a:t>
            </a:r>
          </a:p>
          <a:p>
            <a:pPr>
              <a:defRPr/>
            </a:pPr>
            <a:r>
              <a:rPr lang="uk-UA" b="1" dirty="0" err="1" smtClean="0">
                <a:ln w="900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вдосконален-</a:t>
            </a:r>
            <a:endParaRPr lang="uk-UA" b="1" dirty="0" smtClean="0">
              <a:ln w="900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uk-UA" b="1" dirty="0" err="1" smtClean="0">
                <a:ln w="900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ням</a:t>
            </a:r>
            <a:endParaRPr lang="ru-RU" b="1" dirty="0">
              <a:ln w="900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61451" name="PubRRectCallout"/>
          <p:cNvSpPr>
            <a:spLocks noEditPoints="1" noChangeArrowheads="1"/>
          </p:cNvSpPr>
          <p:nvPr/>
        </p:nvSpPr>
        <p:spPr bwMode="auto">
          <a:xfrm flipV="1">
            <a:off x="2555875" y="2205038"/>
            <a:ext cx="2087563" cy="3671887"/>
          </a:xfrm>
          <a:custGeom>
            <a:avLst/>
            <a:gdLst>
              <a:gd name="G0" fmla="+- 0 0 0"/>
              <a:gd name="G1" fmla="+- 9813 0 0"/>
              <a:gd name="T0" fmla="*/ 10800 w 21600"/>
              <a:gd name="T1" fmla="*/ 0 h 21600"/>
              <a:gd name="T2" fmla="*/ 0 w 21600"/>
              <a:gd name="T3" fmla="*/ 8638 h 21600"/>
              <a:gd name="T4" fmla="*/ 9813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9813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2.Забезпечити умови для розвитку 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пізнавальної активності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 учнів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1452" name="PubRRectCallout"/>
          <p:cNvSpPr>
            <a:spLocks noEditPoints="1" noChangeArrowheads="1"/>
          </p:cNvSpPr>
          <p:nvPr/>
        </p:nvSpPr>
        <p:spPr bwMode="auto">
          <a:xfrm flipH="1" flipV="1">
            <a:off x="4716463" y="2205038"/>
            <a:ext cx="2016125" cy="3671887"/>
          </a:xfrm>
          <a:custGeom>
            <a:avLst/>
            <a:gdLst>
              <a:gd name="G0" fmla="+- 0 0 0"/>
              <a:gd name="G1" fmla="+- 9884 0 0"/>
              <a:gd name="T0" fmla="*/ 10800 w 21600"/>
              <a:gd name="T1" fmla="*/ 0 h 21600"/>
              <a:gd name="T2" fmla="*/ 0 w 21600"/>
              <a:gd name="T3" fmla="*/ 8638 h 21600"/>
              <a:gd name="T4" fmla="*/ 9884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9884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3.Навчати школярів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прийомами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розумової 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діяльності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87727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Видатний</a:t>
            </a:r>
            <a:r>
              <a:rPr lang="ru-RU" b="1" dirty="0" smtClean="0">
                <a:solidFill>
                  <a:srgbClr val="FF0000"/>
                </a:solidFill>
              </a:rPr>
              <a:t> педагог В.О. </a:t>
            </a:r>
            <a:r>
              <a:rPr lang="ru-RU" b="1" dirty="0" err="1" smtClean="0">
                <a:solidFill>
                  <a:srgbClr val="FF0000"/>
                </a:solidFill>
              </a:rPr>
              <a:t>Сухомлинський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вважав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навчальний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процес</a:t>
            </a:r>
            <a:r>
              <a:rPr lang="ru-RU" b="1" dirty="0" smtClean="0">
                <a:solidFill>
                  <a:srgbClr val="FF0000"/>
                </a:solidFill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сучасній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школі</a:t>
            </a:r>
            <a:r>
              <a:rPr lang="ru-RU" b="1" dirty="0" smtClean="0">
                <a:solidFill>
                  <a:srgbClr val="FF0000"/>
                </a:solidFill>
              </a:rPr>
              <a:t> повинен </a:t>
            </a:r>
            <a:r>
              <a:rPr lang="ru-RU" b="1" dirty="0" err="1" smtClean="0">
                <a:solidFill>
                  <a:srgbClr val="FF0000"/>
                </a:solidFill>
              </a:rPr>
              <a:t>розвивати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всемогутню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радість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пізнання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449" name="PubRRectCallout"/>
          <p:cNvSpPr>
            <a:spLocks noEditPoints="1" noChangeArrowheads="1"/>
          </p:cNvSpPr>
          <p:nvPr/>
        </p:nvSpPr>
        <p:spPr bwMode="auto">
          <a:xfrm flipV="1">
            <a:off x="179388" y="620688"/>
            <a:ext cx="2232025" cy="3528392"/>
          </a:xfrm>
          <a:custGeom>
            <a:avLst/>
            <a:gdLst>
              <a:gd name="G0" fmla="+- 0 0 0"/>
              <a:gd name="G1" fmla="+- 18131 0 0"/>
              <a:gd name="T0" fmla="*/ 10800 w 21600"/>
              <a:gd name="T1" fmla="*/ 0 h 21600"/>
              <a:gd name="T2" fmla="*/ 0 w 21600"/>
              <a:gd name="T3" fmla="*/ 8638 h 21600"/>
              <a:gd name="T4" fmla="*/ 18131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8131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1.Створити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методичне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забезпечення</a:t>
            </a:r>
            <a:endParaRPr lang="ru-RU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процесу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формування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пізнавальної</a:t>
            </a:r>
            <a:endParaRPr lang="ru-RU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активності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молодших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школярів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00042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Очікувані результати</a:t>
            </a:r>
            <a:endParaRPr lang="ru-RU" sz="40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785926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Вироблення в учнів стійкого і глибокого інтересу до вивчення навчальних предметів.</a:t>
            </a:r>
          </a:p>
          <a:p>
            <a:endParaRPr lang="uk-UA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Здатність до оцінювання своїх здібностей та можливостей.</a:t>
            </a:r>
          </a:p>
          <a:p>
            <a:endParaRPr lang="uk-UA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Уміння здійснити вибір  при вирішенні  навчальних та життєвих задач.</a:t>
            </a:r>
          </a:p>
          <a:p>
            <a:endParaRPr lang="uk-UA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Швидка,безболісна адаптація у 5 класі.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Є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таке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загальне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педагогічне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правило: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засвоєння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знань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відбувається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у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процесі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активної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розумової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діяльності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учнів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.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Учень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повинен не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тільки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запам’ятати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правила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або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окремі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поняття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, не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пасивно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сприймати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в готовому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виді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пояснення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вчителем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нових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знань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, а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доповнити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й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осмислити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ці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знання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в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процесі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самостійної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роботи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Отримані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таким чином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знання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на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багато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разів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краще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запам’ятовуються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і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засвоюються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.</a:t>
            </a:r>
            <a:endParaRPr lang="ru-RU" sz="28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0" y="0"/>
            <a:ext cx="1042416" cy="104241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344816" cy="579350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З метою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розвитку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пізнавальної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активності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учнів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 </a:t>
            </a:r>
            <a:r>
              <a:rPr lang="uk-UA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1.Формую мотиваційний аспект навчання .</a:t>
            </a:r>
            <a:endParaRPr lang="ru-RU" sz="2000" b="1" i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  2. На кожному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уроці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застосовую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пізнавальні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завдання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  3.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Створюю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проблемні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ситуації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.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     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Саме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«проблема»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характеризує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певний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психологічний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стан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учнів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який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виникає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в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процесі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виконання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завдання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що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потребують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відкриття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нових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знань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про предмет, способах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або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умовах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виконання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завдання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. </a:t>
            </a:r>
            <a:endParaRPr lang="ru-RU" sz="2000" b="1" i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    4.Розвиваю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психічні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процеси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-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пам’ять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увагу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уяву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  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Саме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ці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якості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за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даними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психологів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- основа для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розвитку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продуктивного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мислення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і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творчих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здібностей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учнів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.</a:t>
            </a:r>
          </a:p>
          <a:p>
            <a:endParaRPr lang="ru-RU" sz="2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0" y="476672"/>
            <a:ext cx="1042416" cy="104241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вроа\Desktop\3-а\2013-12-02 11.45.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1027" name="Picture 3" descr="C:\Users\Авроа\Desktop\3-а\2013-12-02 11.59.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вроа\Desktop\3-а\2013-12-02 12.01.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pic>
        <p:nvPicPr>
          <p:cNvPr id="2051" name="Picture 3" descr="C:\Users\Авроа\Desktop\3-а\2013-12-02 12.01.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вроа\Desktop\3-а\2013-12-24 12.40.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3075" name="Picture 3" descr="C:\Users\Авроа\Desktop\3-а\2013-12-24 12.40.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0"/>
            <a:ext cx="47114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1296144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Як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створюю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методичне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забезпечення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процесу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формування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пізнавальної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активності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молодших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школярів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7200800" cy="3773015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1.Індивідуалізація </a:t>
            </a:r>
            <a:r>
              <a:rPr lang="ru-RU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Запобігання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відставанню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слабо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встигаючих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інтересів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нахилів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здібностей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усіх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учнів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їхніх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якостей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особливостей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психіки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Де?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уроці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при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виконанні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домашніх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завдань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 у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позакласній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Коли?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закріплення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навчального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практичного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важче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коли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діти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опановують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нові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2.Мотивація навчання.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 думку Л.М. Толстого,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тоді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набуті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зусиллями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думки, а не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пам’яті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260648"/>
            <a:ext cx="1512168" cy="122413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_0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5" y="0"/>
            <a:ext cx="9577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 l="21649" r="216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24544" y="325551"/>
            <a:ext cx="2952328" cy="5688632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Зміст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331640" y="0"/>
          <a:ext cx="69127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 l="28943" r="27945" b="-5432"/>
          <a:stretch>
            <a:fillRect/>
          </a:stretch>
        </p:blipFill>
        <p:spPr>
          <a:xfrm>
            <a:off x="0" y="0"/>
            <a:ext cx="9396536" cy="770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5976664"/>
          </a:xfrm>
        </p:spPr>
        <p:txBody>
          <a:bodyPr/>
          <a:lstStyle/>
          <a:p>
            <a:pPr>
              <a:buNone/>
            </a:pP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3.Залучення до самостійної діяльності на уроках.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Самостійність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пов’язана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ініціативою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пошуком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навчально-пізнавальних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задач без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участі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боку.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самостійності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раннього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дитинства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активність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орієнтування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навколишньому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середовищі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4.Залучення дітей до участі в процесі навчання.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uk-UA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Створення проектів,проведення фрагменту  уроку,перевірка роботи товариша,доповіді з теми уроку….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5.Ігрова діяльність на уроці.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uk-UA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Рольові ігри,інсценізація,декламування,КВК…</a:t>
            </a:r>
            <a:endParaRPr lang="ru-RU" sz="18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6.Використання інтерактивних технологій та ІКТ.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7.Залучення батьків до участі у навчально-виховному процесі.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uk-UA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Проведення дослідів,відвідування музею,виставок,свят .…</a:t>
            </a:r>
          </a:p>
          <a:p>
            <a:pPr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uk-UA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ru-RU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відповідних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зовнішніх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умов </a:t>
            </a:r>
            <a:r>
              <a:rPr lang="ru-RU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уроку,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зміст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методи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тощо</a:t>
            </a:r>
            <a:r>
              <a:rPr lang="ru-RU" sz="1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2434282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  <a:t>Забезпечення  умов для розвитку </a:t>
            </a:r>
            <a:b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  <a:t>пізнавальної активності</a:t>
            </a:r>
            <a:b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  <a:t> учнів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956376" cy="4525963"/>
          </a:xfrm>
        </p:spPr>
        <p:txBody>
          <a:bodyPr/>
          <a:lstStyle/>
          <a:p>
            <a:pPr>
              <a:buNone/>
            </a:pPr>
            <a:endParaRPr lang="uk-UA" sz="24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1.Працюю над створенням комфортного мікроклімату в класі.(Анкетування,класні години,спільна праця…)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2.Залучаю учнів та батьків до участі в позакласних заходах,як то конкурси, свята,походи до музею,виїзди до комплексів зеленого туризму,тощо.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3.Осучаснюю  матеріально-технічну базу класної кімнати.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4.Співпрацюю з психологом, батьками учнів.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5.Займаюсь самоосвітою.</a:t>
            </a:r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260648"/>
            <a:ext cx="1440160" cy="11521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859216" cy="5505475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Вибрала</a:t>
            </a:r>
            <a:r>
              <a:rPr lang="ru-RU" sz="2000" b="1" dirty="0" smtClean="0">
                <a:solidFill>
                  <a:srgbClr val="FF0000"/>
                </a:solidFill>
              </a:rPr>
              <a:t> для себе </a:t>
            </a:r>
            <a:r>
              <a:rPr lang="ru-RU" sz="20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що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стимулюють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пізнавальну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сприяють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збагаченню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учнів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навчальною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інформацією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000" b="1" dirty="0" smtClean="0"/>
              <a:t>      1. </a:t>
            </a:r>
            <a:r>
              <a:rPr lang="ru-RU" sz="2000" b="1" dirty="0" smtClean="0">
                <a:solidFill>
                  <a:srgbClr val="FF0000"/>
                </a:solidFill>
              </a:rPr>
              <a:t>Метод </a:t>
            </a:r>
            <a:r>
              <a:rPr lang="ru-RU" sz="2000" b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ситуації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новизни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навчального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матеріалу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(</a:t>
            </a:r>
            <a:r>
              <a:rPr lang="ru-RU" sz="2000" b="1" i="1" dirty="0" err="1" smtClean="0"/>
              <a:t>відчуття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збагачення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знаннями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створення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атмосфери</a:t>
            </a:r>
            <a:r>
              <a:rPr lang="ru-RU" sz="2000" b="1" i="1" dirty="0" smtClean="0"/>
              <a:t> морального </a:t>
            </a:r>
            <a:r>
              <a:rPr lang="ru-RU" sz="2000" b="1" i="1" dirty="0" err="1" smtClean="0"/>
              <a:t>задоволення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інтелектуальної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праці</a:t>
            </a:r>
            <a:r>
              <a:rPr lang="ru-RU" sz="2000" b="1" i="1" dirty="0" smtClean="0"/>
              <a:t>);</a:t>
            </a:r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2.  </a:t>
            </a:r>
            <a:r>
              <a:rPr lang="ru-RU" sz="2000" b="1" dirty="0" smtClean="0">
                <a:solidFill>
                  <a:srgbClr val="FF0000"/>
                </a:solidFill>
              </a:rPr>
              <a:t>Метод опори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життєвий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досвід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учнів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3.</a:t>
            </a:r>
            <a:r>
              <a:rPr lang="ru-RU" sz="2000" b="1" dirty="0" smtClean="0">
                <a:solidFill>
                  <a:srgbClr val="FF0000"/>
                </a:solidFill>
              </a:rPr>
              <a:t>Метод </a:t>
            </a:r>
            <a:r>
              <a:rPr lang="ru-RU" sz="2000" b="1" dirty="0" err="1" smtClean="0">
                <a:solidFill>
                  <a:srgbClr val="FF0000"/>
                </a:solidFill>
              </a:rPr>
              <a:t>пізнавальних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ігор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4.</a:t>
            </a:r>
            <a:r>
              <a:rPr lang="ru-RU" sz="2000" b="1" dirty="0" smtClean="0">
                <a:solidFill>
                  <a:srgbClr val="FF0000"/>
                </a:solidFill>
              </a:rPr>
              <a:t>Метод </a:t>
            </a:r>
            <a:r>
              <a:rPr lang="ru-RU" sz="2000" b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відчуття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успіху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навчанні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(</a:t>
            </a:r>
            <a:r>
              <a:rPr lang="ru-RU" sz="2000" b="1" i="1" dirty="0" err="1" smtClean="0"/>
              <a:t>зміцнює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впевненість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власних</a:t>
            </a:r>
            <a:r>
              <a:rPr lang="ru-RU" sz="2000" b="1" i="1" dirty="0" smtClean="0"/>
              <a:t> силах, </a:t>
            </a:r>
            <a:r>
              <a:rPr lang="ru-RU" sz="2000" b="1" i="1" dirty="0" err="1" smtClean="0"/>
              <a:t>пробуджує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почуття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гідності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бажання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вчитися</a:t>
            </a:r>
            <a:r>
              <a:rPr lang="ru-RU" sz="2000" b="1" i="1" dirty="0" smtClean="0"/>
              <a:t>);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002060"/>
                </a:solidFill>
              </a:rPr>
              <a:t>5. </a:t>
            </a:r>
            <a:r>
              <a:rPr lang="ru-RU" sz="2000" b="1" dirty="0" smtClean="0">
                <a:solidFill>
                  <a:srgbClr val="FF0000"/>
                </a:solidFill>
              </a:rPr>
              <a:t>Метод </a:t>
            </a:r>
            <a:r>
              <a:rPr lang="ru-RU" sz="2000" b="1" dirty="0" err="1" smtClean="0">
                <a:solidFill>
                  <a:srgbClr val="FF0000"/>
                </a:solidFill>
              </a:rPr>
              <a:t>стимулювання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обов’язку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відповідальності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навчанні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i="1" dirty="0" smtClean="0"/>
              <a:t>(</a:t>
            </a:r>
            <a:r>
              <a:rPr lang="ru-RU" sz="2000" b="1" i="1" dirty="0" err="1" smtClean="0"/>
              <a:t>передбачає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демонстрацію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учням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суспільної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особистої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значущості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учіння;висунення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вимог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дотримання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означає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виконання</a:t>
            </a:r>
            <a:r>
              <a:rPr lang="ru-RU" sz="2000" b="1" i="1" dirty="0" smtClean="0"/>
              <a:t> ними </a:t>
            </a:r>
            <a:r>
              <a:rPr lang="ru-RU" sz="2000" b="1" i="1" dirty="0" err="1" smtClean="0"/>
              <a:t>свого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обов’язку;привчання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виконання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вимог;заохочення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сумлінного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виконання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обов’язків;оперативний</a:t>
            </a:r>
            <a:r>
              <a:rPr lang="ru-RU" sz="2000" b="1" i="1" dirty="0" smtClean="0"/>
              <a:t> контроль за </a:t>
            </a:r>
            <a:r>
              <a:rPr lang="ru-RU" sz="2000" b="1" i="1" dirty="0" err="1" smtClean="0"/>
              <a:t>виконанням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вимог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</a:t>
            </a:r>
            <a:r>
              <a:rPr lang="ru-RU" sz="2000" b="1" i="1" dirty="0" smtClean="0"/>
              <a:t> потреби – </a:t>
            </a:r>
            <a:r>
              <a:rPr lang="ru-RU" sz="2000" b="1" i="1" dirty="0" err="1" smtClean="0"/>
              <a:t>вказівки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недоліки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зауваження</a:t>
            </a:r>
            <a:r>
              <a:rPr lang="ru-RU" sz="2000" b="1" i="1" dirty="0" smtClean="0"/>
              <a:t>).</a:t>
            </a:r>
          </a:p>
          <a:p>
            <a:endParaRPr lang="ru-RU" sz="1800" b="1" dirty="0"/>
          </a:p>
        </p:txBody>
      </p:sp>
      <p:sp>
        <p:nvSpPr>
          <p:cNvPr id="4" name="Заголовок 3">
            <a:hlinkClick r:id="" action="ppaction://hlinkshowjump?jump=lastslide" highlightClick="1"/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92088" cy="7647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Опрацювавши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велику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кількість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літератури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не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тільки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теоретично,але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й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практично,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зробила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висновок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що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розвитку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пізнавального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інтересу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учнів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початкових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класів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сприяють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такі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прийоми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1.     </a:t>
            </a:r>
            <a:r>
              <a:rPr lang="ru-RU" sz="2000" b="1" dirty="0" err="1" smtClean="0"/>
              <a:t>Створення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проблемних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виконання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завдань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2.     </a:t>
            </a:r>
            <a:r>
              <a:rPr lang="ru-RU" sz="2000" b="1" dirty="0" err="1" smtClean="0"/>
              <a:t>Самостійне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розв’язання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учнями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пошукових</a:t>
            </a:r>
            <a:r>
              <a:rPr lang="ru-RU" sz="2000" b="1" dirty="0" smtClean="0"/>
              <a:t> задач та </a:t>
            </a:r>
            <a:r>
              <a:rPr lang="ru-RU" sz="2000" b="1" dirty="0" err="1" smtClean="0"/>
              <a:t>завдань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передбачають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засвоєних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практиці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3.     </a:t>
            </a:r>
            <a:r>
              <a:rPr lang="ru-RU" sz="2000" b="1" dirty="0" err="1" smtClean="0"/>
              <a:t>Розв’язування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цікавих</a:t>
            </a:r>
            <a:r>
              <a:rPr lang="ru-RU" sz="2000" b="1" dirty="0" smtClean="0"/>
              <a:t> задач (</a:t>
            </a:r>
            <a:r>
              <a:rPr lang="ru-RU" sz="2000" b="1" dirty="0" err="1" smtClean="0"/>
              <a:t>логічних</a:t>
            </a:r>
            <a:r>
              <a:rPr lang="ru-RU" sz="2000" b="1" dirty="0" smtClean="0"/>
              <a:t>, головоломок, </a:t>
            </a:r>
            <a:r>
              <a:rPr lang="ru-RU" sz="2000" b="1" dirty="0" err="1" smtClean="0"/>
              <a:t>задач-жартів</a:t>
            </a:r>
            <a:r>
              <a:rPr lang="ru-RU" sz="2000" b="1" dirty="0" smtClean="0"/>
              <a:t>).</a:t>
            </a:r>
          </a:p>
          <a:p>
            <a:pPr>
              <a:buNone/>
            </a:pPr>
            <a:r>
              <a:rPr lang="ru-RU" sz="2000" b="1" dirty="0" smtClean="0"/>
              <a:t>4.    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інтерактивних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5.     </a:t>
            </a:r>
            <a:r>
              <a:rPr lang="ru-RU" sz="2000" b="1" dirty="0" err="1" smtClean="0"/>
              <a:t>Ускладнення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різносторонньою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діяльністю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задовольнити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духовні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потреби,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у свою </a:t>
            </a:r>
            <a:r>
              <a:rPr lang="ru-RU" sz="2000" b="1" dirty="0" err="1" smtClean="0"/>
              <a:t>чергу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інтересів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6.     </a:t>
            </a: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позиції</a:t>
            </a:r>
            <a:r>
              <a:rPr lang="ru-RU" sz="2000" b="1" dirty="0" smtClean="0"/>
              <a:t> школяра в </a:t>
            </a:r>
            <a:r>
              <a:rPr lang="ru-RU" sz="2000" b="1" dirty="0" err="1" smtClean="0"/>
              <a:t>пізнанні</a:t>
            </a:r>
            <a:r>
              <a:rPr lang="ru-RU" sz="2000" b="1" dirty="0" smtClean="0">
                <a:solidFill>
                  <a:srgbClr val="0000CC"/>
                </a:solidFill>
              </a:rPr>
              <a:t>.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620688"/>
            <a:ext cx="7067128" cy="5505475"/>
          </a:xfrm>
        </p:spPr>
        <p:txBody>
          <a:bodyPr/>
          <a:lstStyle/>
          <a:p>
            <a:pPr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   Впроваджую в свою роботу:</a:t>
            </a:r>
            <a:endParaRPr lang="uk-UA" sz="4000" b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−інтерактивні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методи  навчання,  що  передбачають  дискусії,  оригінальні  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експерименти, учнівські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проекти, тощо;</a:t>
            </a:r>
          </a:p>
          <a:p>
            <a:r>
              <a:rPr lang="uk-UA" sz="2000" b="1" dirty="0" err="1">
                <a:solidFill>
                  <a:srgbClr val="0000CC"/>
                </a:solidFill>
                <a:latin typeface="Georgia" pitchFamily="18" charset="0"/>
              </a:rPr>
              <a:t>−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організовую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 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процес   навчання   із   залученням   учнів   до   наукового   пошуку   і   використання 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отриманих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знань на практиці;</a:t>
            </a:r>
          </a:p>
          <a:p>
            <a:r>
              <a:rPr lang="uk-UA" sz="2000" b="1" dirty="0" err="1">
                <a:solidFill>
                  <a:srgbClr val="0000CC"/>
                </a:solidFill>
                <a:latin typeface="Georgia" pitchFamily="18" charset="0"/>
              </a:rPr>
              <a:t>−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створюю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творчу   атмосферу   в   процесі   навчання,   яка  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позитивно  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впливає   на   появу   нових, 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оригінальних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ідей, що є однією з головних умов розвитку 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пізнавальної активності  </a:t>
            </a: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учнів.</a:t>
            </a:r>
          </a:p>
        </p:txBody>
      </p:sp>
    </p:spTree>
    <p:extLst>
      <p:ext uri="{BB962C8B-B14F-4D97-AF65-F5344CB8AC3E}">
        <p14:creationId xmlns="" xmlns:p14="http://schemas.microsoft.com/office/powerpoint/2010/main" val="2626250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80120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  <a:latin typeface="Georgia" pitchFamily="18" charset="0"/>
              </a:rPr>
              <a:t>Для розвитку </a:t>
            </a:r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  <a:t>пізнавальної активності пропоную </a:t>
            </a:r>
            <a:r>
              <a:rPr lang="uk-UA" sz="2800" b="1" dirty="0">
                <a:solidFill>
                  <a:srgbClr val="FF0000"/>
                </a:solidFill>
                <a:latin typeface="Georgia" pitchFamily="18" charset="0"/>
              </a:rPr>
              <a:t>такі завдання: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84784"/>
            <a:ext cx="7128792" cy="5184576"/>
          </a:xfrm>
        </p:spPr>
        <p:txBody>
          <a:bodyPr/>
          <a:lstStyle/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класифікувати об'єкти, ситуації, явища за різними підставами;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встановлювати причинно-наслідкові зв'язки;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бачити взаємозв'язки та виявляти нові зв'язки між системами;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розглядати систему у розвитку;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робити 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припущення, прогнозувати; </a:t>
            </a:r>
            <a:endParaRPr lang="uk-UA" sz="20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виділяти протилежні ознаки об'єкта;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виявляти і формувати протиріччя;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розділяти суперечливі властивості об'єктів у просторі і в часі; </a:t>
            </a:r>
          </a:p>
          <a:p>
            <a:pPr>
              <a:buNone/>
            </a:pPr>
            <a:r>
              <a:rPr lang="uk-UA" sz="2000" b="1" dirty="0">
                <a:solidFill>
                  <a:srgbClr val="0000CC"/>
                </a:solidFill>
                <a:latin typeface="Georgia" pitchFamily="18" charset="0"/>
              </a:rPr>
              <a:t>- представляти просторові об'єкти.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739399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5365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Робота 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з обдарованими дітьми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2010/11 н. р. </a:t>
            </a:r>
            <a:r>
              <a:rPr lang="uk-UA" sz="2000" b="1" dirty="0" err="1" smtClean="0">
                <a:solidFill>
                  <a:srgbClr val="0000CC"/>
                </a:solidFill>
              </a:rPr>
              <a:t>-учениця</a:t>
            </a:r>
            <a:r>
              <a:rPr lang="uk-UA" sz="2000" b="1" dirty="0" smtClean="0">
                <a:solidFill>
                  <a:srgbClr val="0000CC"/>
                </a:solidFill>
              </a:rPr>
              <a:t> 4-А класу </a:t>
            </a:r>
            <a:r>
              <a:rPr lang="uk-UA" sz="2000" b="1" dirty="0" err="1" smtClean="0">
                <a:solidFill>
                  <a:srgbClr val="0000CC"/>
                </a:solidFill>
              </a:rPr>
              <a:t>Желєзнова</a:t>
            </a:r>
            <a:r>
              <a:rPr lang="uk-UA" sz="2000" b="1" dirty="0" smtClean="0">
                <a:solidFill>
                  <a:srgbClr val="0000CC"/>
                </a:solidFill>
              </a:rPr>
              <a:t>  Валерія посіла І місце у ІІ етапі Всеукраїнського конкурсу з української мови ім. П. </a:t>
            </a:r>
            <a:r>
              <a:rPr lang="uk-UA" sz="2000" b="1" dirty="0" err="1" smtClean="0">
                <a:solidFill>
                  <a:srgbClr val="0000CC"/>
                </a:solidFill>
              </a:rPr>
              <a:t>Яцика</a:t>
            </a:r>
            <a:r>
              <a:rPr lang="uk-UA" sz="2000" b="1" dirty="0" smtClean="0">
                <a:solidFill>
                  <a:srgbClr val="0000CC"/>
                </a:solidFill>
              </a:rPr>
              <a:t>  ,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а в ІІІ </a:t>
            </a:r>
            <a:r>
              <a:rPr lang="uk-UA" sz="2000" b="1" dirty="0" err="1" smtClean="0">
                <a:solidFill>
                  <a:srgbClr val="0000CC"/>
                </a:solidFill>
              </a:rPr>
              <a:t>етапі-</a:t>
            </a:r>
            <a:r>
              <a:rPr lang="uk-UA" sz="2000" b="1" dirty="0" smtClean="0">
                <a:solidFill>
                  <a:srgbClr val="0000CC"/>
                </a:solidFill>
              </a:rPr>
              <a:t> ІІ місце .</a:t>
            </a:r>
          </a:p>
          <a:p>
            <a:endParaRPr lang="uk-UA" sz="2000" b="1" dirty="0" smtClean="0">
              <a:solidFill>
                <a:srgbClr val="0000CC"/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</a:rPr>
              <a:t>2013/14 </a:t>
            </a:r>
            <a:r>
              <a:rPr lang="uk-UA" sz="2000" b="1" dirty="0" err="1" smtClean="0">
                <a:solidFill>
                  <a:srgbClr val="FF0000"/>
                </a:solidFill>
              </a:rPr>
              <a:t>н.р</a:t>
            </a:r>
            <a:r>
              <a:rPr lang="uk-UA" sz="2000" b="1" dirty="0" err="1" smtClean="0">
                <a:solidFill>
                  <a:srgbClr val="0000CC"/>
                </a:solidFill>
              </a:rPr>
              <a:t>.-</a:t>
            </a:r>
            <a:r>
              <a:rPr lang="uk-UA" sz="2000" b="1" dirty="0" smtClean="0">
                <a:solidFill>
                  <a:srgbClr val="0000CC"/>
                </a:solidFill>
              </a:rPr>
              <a:t> учениця 3-А класу </a:t>
            </a:r>
            <a:r>
              <a:rPr lang="uk-UA" sz="2000" b="1" dirty="0" err="1" smtClean="0">
                <a:solidFill>
                  <a:srgbClr val="0000CC"/>
                </a:solidFill>
              </a:rPr>
              <a:t>Поцелуєва</a:t>
            </a:r>
            <a:r>
              <a:rPr lang="uk-UA" sz="2000" b="1" dirty="0" smtClean="0">
                <a:solidFill>
                  <a:srgbClr val="0000CC"/>
                </a:solidFill>
              </a:rPr>
              <a:t> Анастасія  посіла І місце у ІІ етапі Всеукраїнського конкурсу з української мови ім. П. </a:t>
            </a:r>
            <a:r>
              <a:rPr lang="uk-UA" sz="2000" b="1" dirty="0" err="1" smtClean="0">
                <a:solidFill>
                  <a:srgbClr val="0000CC"/>
                </a:solidFill>
              </a:rPr>
              <a:t>Яцика</a:t>
            </a:r>
            <a:r>
              <a:rPr lang="uk-UA" sz="2000" b="1" dirty="0" smtClean="0">
                <a:solidFill>
                  <a:srgbClr val="0000CC"/>
                </a:solidFill>
              </a:rPr>
              <a:t> ,а в ІІІ </a:t>
            </a:r>
            <a:r>
              <a:rPr lang="uk-UA" sz="2000" b="1" dirty="0" err="1" smtClean="0">
                <a:solidFill>
                  <a:srgbClr val="0000CC"/>
                </a:solidFill>
              </a:rPr>
              <a:t>етапі-</a:t>
            </a:r>
            <a:r>
              <a:rPr lang="uk-UA" sz="2000" b="1" dirty="0" smtClean="0">
                <a:solidFill>
                  <a:srgbClr val="0000CC"/>
                </a:solidFill>
              </a:rPr>
              <a:t> ІІ місце .</a:t>
            </a:r>
          </a:p>
          <a:p>
            <a:endParaRPr lang="uk-UA" sz="2000" b="1" dirty="0" smtClean="0">
              <a:solidFill>
                <a:srgbClr val="0000CC"/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</a:rPr>
              <a:t>2013/14 </a:t>
            </a:r>
            <a:r>
              <a:rPr lang="uk-UA" sz="2000" b="1" dirty="0" err="1" smtClean="0">
                <a:solidFill>
                  <a:srgbClr val="FF0000"/>
                </a:solidFill>
              </a:rPr>
              <a:t>н.р</a:t>
            </a:r>
            <a:r>
              <a:rPr lang="uk-UA" sz="2000" b="1" dirty="0" smtClean="0">
                <a:solidFill>
                  <a:srgbClr val="FF0000"/>
                </a:solidFill>
              </a:rPr>
              <a:t>.  </a:t>
            </a:r>
            <a:r>
              <a:rPr lang="uk-UA" sz="2000" b="1" dirty="0" smtClean="0">
                <a:solidFill>
                  <a:srgbClr val="0000CC"/>
                </a:solidFill>
              </a:rPr>
              <a:t>Конкурс “Колосок”-31 учень.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                      Конкурс </a:t>
            </a:r>
            <a:r>
              <a:rPr lang="uk-UA" sz="2000" b="1" dirty="0" err="1" smtClean="0">
                <a:solidFill>
                  <a:srgbClr val="0000CC"/>
                </a:solidFill>
              </a:rPr>
              <a:t>“Кенгуру”</a:t>
            </a:r>
            <a:r>
              <a:rPr lang="uk-UA" sz="2000" b="1" dirty="0" smtClean="0">
                <a:solidFill>
                  <a:srgbClr val="0000CC"/>
                </a:solidFill>
              </a:rPr>
              <a:t> – 29 учнів.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                      Конкурс </a:t>
            </a:r>
            <a:r>
              <a:rPr lang="uk-UA" sz="2000" b="1" dirty="0" err="1" smtClean="0">
                <a:solidFill>
                  <a:srgbClr val="0000CC"/>
                </a:solidFill>
              </a:rPr>
              <a:t>“Патріот”</a:t>
            </a:r>
            <a:r>
              <a:rPr lang="uk-UA" sz="2000" b="1" dirty="0" smtClean="0">
                <a:solidFill>
                  <a:srgbClr val="0000CC"/>
                </a:solidFill>
              </a:rPr>
              <a:t> – 31 учень.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                       </a:t>
            </a:r>
          </a:p>
          <a:p>
            <a:endParaRPr lang="ru-RU" dirty="0"/>
          </a:p>
        </p:txBody>
      </p:sp>
      <p:pic>
        <p:nvPicPr>
          <p:cNvPr id="4" name="Picture 3" descr="D:\ФОТО\Фото\Фото0345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005064"/>
            <a:ext cx="2378241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Руслан\1_Телефон\Мультитест 2013\IMG_69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1792" y="0"/>
            <a:ext cx="18722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5373216"/>
            <a:ext cx="4662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CC"/>
                </a:solidFill>
              </a:rPr>
              <a:t>Конкурс “Соняшник”-29 учнів.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Конкурс “Бобер”-7 учнів,”Гринвіч”-10.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услан\1_Телефон\фото Олімпіади\1QR6G3eef_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0"/>
            <a:ext cx="320384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3312368" cy="747154"/>
          </a:xfrm>
        </p:spPr>
        <p:txBody>
          <a:bodyPr>
            <a:noAutofit/>
          </a:bodyPr>
          <a:lstStyle/>
          <a:p>
            <a:pPr algn="l"/>
            <a:r>
              <a:rPr lang="uk-UA" sz="1800" b="1" dirty="0" smtClean="0">
                <a:latin typeface="Georgia" pitchFamily="18" charset="0"/>
              </a:rPr>
              <a:t>1.ІІ етап Всеукраїнської учнівської олімпіади з математики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Мої </a:t>
            </a:r>
          </a:p>
          <a:p>
            <a:r>
              <a:rPr lang="uk-UA" sz="3200" b="1" dirty="0" err="1" smtClean="0">
                <a:solidFill>
                  <a:srgbClr val="FF0000"/>
                </a:solidFill>
                <a:latin typeface="Georgia" pitchFamily="18" charset="0"/>
              </a:rPr>
              <a:t>випусники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62880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Georgia" pitchFamily="18" charset="0"/>
              </a:rPr>
              <a:t>2.Всеукраїнський конкурс </a:t>
            </a:r>
          </a:p>
          <a:p>
            <a:r>
              <a:rPr lang="ru-RU" b="1" dirty="0" smtClean="0">
                <a:latin typeface="Georgia" pitchFamily="18" charset="0"/>
              </a:rPr>
              <a:t>«</a:t>
            </a:r>
            <a:r>
              <a:rPr lang="ru-RU" b="1" dirty="0" err="1" smtClean="0">
                <a:latin typeface="Georgia" pitchFamily="18" charset="0"/>
              </a:rPr>
              <a:t>Мультитест</a:t>
            </a:r>
            <a:r>
              <a:rPr lang="ru-RU" b="1" dirty="0" smtClean="0">
                <a:latin typeface="Georgia" pitchFamily="18" charset="0"/>
              </a:rPr>
              <a:t> – 2012»</a:t>
            </a:r>
          </a:p>
          <a:p>
            <a:r>
              <a:rPr lang="uk-UA" b="1" dirty="0" smtClean="0">
                <a:latin typeface="Georgia" pitchFamily="18" charset="0"/>
              </a:rPr>
              <a:t>3.Конкурс </a:t>
            </a:r>
            <a:r>
              <a:rPr lang="uk-UA" b="1" dirty="0" err="1" smtClean="0">
                <a:latin typeface="Georgia" pitchFamily="18" charset="0"/>
              </a:rPr>
              <a:t>“Кенгуру”</a:t>
            </a:r>
            <a:endParaRPr lang="uk-UA" b="1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4.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Переможці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у </a:t>
            </a:r>
            <a:r>
              <a:rPr lang="ru-RU" b="1" dirty="0" err="1" smtClean="0">
                <a:latin typeface="Georgia" pitchFamily="18" charset="0"/>
              </a:rPr>
              <a:t>краєзнавчому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брейн-рингу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3" descr="D:\Руслан\1_Телефон\Мультитест 2013\IMG_69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2482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Руслан\1_Телефон\Позакл захід 6 кл\IMG_718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07420"/>
            <a:ext cx="2411760" cy="275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Руслан\1_Телефон\Кенгуру-2013\k3PH_K6Jw-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335918"/>
            <a:ext cx="3419872" cy="252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getImage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3861048"/>
            <a:ext cx="2973462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5"/>
          <p:cNvSpPr>
            <a:spLocks noChangeAspect="1" noChangeArrowheads="1"/>
          </p:cNvSpPr>
          <p:nvPr/>
        </p:nvSpPr>
        <p:spPr bwMode="auto">
          <a:xfrm>
            <a:off x="1258888" y="1700213"/>
            <a:ext cx="6562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Куб 5"/>
          <p:cNvSpPr>
            <a:spLocks noChangeArrowheads="1"/>
          </p:cNvSpPr>
          <p:nvPr/>
        </p:nvSpPr>
        <p:spPr bwMode="auto">
          <a:xfrm>
            <a:off x="6732240" y="1768475"/>
            <a:ext cx="1584176" cy="3887788"/>
          </a:xfrm>
          <a:prstGeom prst="cube">
            <a:avLst>
              <a:gd name="adj" fmla="val 2592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5954" tIns="42977" rIns="85954" bIns="42977"/>
          <a:lstStyle/>
          <a:p>
            <a:r>
              <a:rPr lang="uk-UA" sz="2800" b="1" dirty="0" smtClean="0"/>
              <a:t>84%</a:t>
            </a:r>
            <a:endParaRPr lang="ru-RU" sz="2800" b="1" dirty="0"/>
          </a:p>
        </p:txBody>
      </p:sp>
      <p:sp>
        <p:nvSpPr>
          <p:cNvPr id="7" name="Куб 6"/>
          <p:cNvSpPr>
            <a:spLocks noChangeArrowheads="1"/>
          </p:cNvSpPr>
          <p:nvPr/>
        </p:nvSpPr>
        <p:spPr bwMode="auto">
          <a:xfrm>
            <a:off x="4932040" y="2106613"/>
            <a:ext cx="1440160" cy="35782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5954" tIns="42977" rIns="85954" bIns="42977" anchor="ctr"/>
          <a:lstStyle/>
          <a:p>
            <a:r>
              <a:rPr lang="uk-UA" sz="2800" b="1" dirty="0" smtClean="0"/>
              <a:t>74%</a:t>
            </a:r>
            <a:endParaRPr lang="ru-RU" sz="2800" b="1" dirty="0"/>
          </a:p>
        </p:txBody>
      </p:sp>
      <p:sp>
        <p:nvSpPr>
          <p:cNvPr id="5" name="Куб 4"/>
          <p:cNvSpPr>
            <a:spLocks noChangeArrowheads="1"/>
          </p:cNvSpPr>
          <p:nvPr/>
        </p:nvSpPr>
        <p:spPr bwMode="auto">
          <a:xfrm>
            <a:off x="3275856" y="1556792"/>
            <a:ext cx="1440160" cy="4043536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127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85954" tIns="42977" rIns="85954" bIns="42977" anchor="ctr"/>
          <a:lstStyle/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</a:rPr>
              <a:t>2010/11            </a:t>
            </a:r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Calibri" pitchFamily="34" charset="0"/>
              </a:rPr>
              <a:t>     н. рік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971600" y="1822469"/>
            <a:ext cx="7035777" cy="4343282"/>
            <a:chOff x="785836" y="1700213"/>
            <a:chExt cx="7035777" cy="434328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1258888" y="1700213"/>
              <a:ext cx="6562725" cy="3992562"/>
              <a:chOff x="1258888" y="1700213"/>
              <a:chExt cx="6562725" cy="3992562"/>
            </a:xfrm>
          </p:grpSpPr>
          <p:sp>
            <p:nvSpPr>
              <p:cNvPr id="81949" name="Line 29"/>
              <p:cNvSpPr>
                <a:spLocks noChangeShapeType="1"/>
              </p:cNvSpPr>
              <p:nvPr/>
            </p:nvSpPr>
            <p:spPr bwMode="auto">
              <a:xfrm>
                <a:off x="1258888" y="5692775"/>
                <a:ext cx="6562725" cy="0"/>
              </a:xfrm>
              <a:prstGeom prst="line">
                <a:avLst/>
              </a:prstGeom>
              <a:noFill/>
              <a:ln w="5715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0" name="Line 30"/>
              <p:cNvSpPr>
                <a:spLocks noChangeShapeType="1"/>
              </p:cNvSpPr>
              <p:nvPr/>
            </p:nvSpPr>
            <p:spPr bwMode="auto">
              <a:xfrm flipV="1">
                <a:off x="1258888" y="1700213"/>
                <a:ext cx="0" cy="3992562"/>
              </a:xfrm>
              <a:prstGeom prst="line">
                <a:avLst/>
              </a:prstGeom>
              <a:noFill/>
              <a:ln w="5715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5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6546476" y="5755016"/>
              <a:ext cx="1008063" cy="2884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orgia"/>
                </a:rPr>
                <a:t>роки</a:t>
              </a:r>
              <a:endParaRPr lang="ru-RU" kern="1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Georgia"/>
              </a:endParaRPr>
            </a:p>
          </p:txBody>
        </p:sp>
        <p:sp>
          <p:nvSpPr>
            <p:cNvPr id="81952" name="WordArt 32"/>
            <p:cNvSpPr>
              <a:spLocks noChangeArrowheads="1" noChangeShapeType="1" noTextEdit="1"/>
            </p:cNvSpPr>
            <p:nvPr/>
          </p:nvSpPr>
          <p:spPr bwMode="auto">
            <a:xfrm rot="16200000">
              <a:off x="273470" y="2522964"/>
              <a:ext cx="1440161" cy="4154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 err="1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/>
                </a:rPr>
                <a:t>відотки</a:t>
              </a:r>
              <a:endParaRPr lang="ru-RU" kern="1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4" y="47667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  <a:t>Моніторинг навчальних досягнень учнів з математики – 7-12 б.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>
            <a:spLocks noChangeArrowheads="1"/>
          </p:cNvSpPr>
          <p:nvPr/>
        </p:nvSpPr>
        <p:spPr bwMode="auto">
          <a:xfrm>
            <a:off x="1475656" y="2492896"/>
            <a:ext cx="1354137" cy="317944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127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85954" tIns="42977" rIns="85954" bIns="42977" anchor="ctr"/>
          <a:lstStyle/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</a:rPr>
              <a:t>2009/10            </a:t>
            </a:r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Calibri" pitchFamily="34" charset="0"/>
              </a:rPr>
              <a:t>     н. </a:t>
            </a:r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</a:rPr>
              <a:t>рік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3645024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64%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93%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2204864"/>
            <a:ext cx="7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77281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2-А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12687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4941168"/>
            <a:ext cx="137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2012/13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49411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2013/14</a:t>
            </a:r>
            <a:endParaRPr lang="ru-RU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0648"/>
            <a:ext cx="6733982" cy="61206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3400" b="1" dirty="0" smtClean="0">
                <a:solidFill>
                  <a:srgbClr val="0070C0"/>
                </a:solidFill>
              </a:rPr>
              <a:t>Учитель  початкових класів Херсонської загальноосвітньої</a:t>
            </a:r>
          </a:p>
          <a:p>
            <a:pPr algn="ctr">
              <a:buNone/>
            </a:pPr>
            <a:r>
              <a:rPr lang="uk-UA" sz="3400" b="1" dirty="0" smtClean="0">
                <a:solidFill>
                  <a:srgbClr val="0070C0"/>
                </a:solidFill>
              </a:rPr>
              <a:t>школи І-ІІІ ст.№1 Херсонської міської ради</a:t>
            </a:r>
            <a:endParaRPr lang="ru-RU" sz="3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sz="3400" b="1" dirty="0" smtClean="0">
                <a:solidFill>
                  <a:srgbClr val="0070C0"/>
                </a:solidFill>
              </a:rPr>
              <a:t>Педагогічний стаж роботи – </a:t>
            </a:r>
            <a:r>
              <a:rPr lang="uk-UA" sz="3400" b="1" dirty="0">
                <a:solidFill>
                  <a:srgbClr val="0070C0"/>
                </a:solidFill>
              </a:rPr>
              <a:t> </a:t>
            </a:r>
            <a:r>
              <a:rPr lang="uk-UA" sz="3400" b="1" dirty="0" smtClean="0">
                <a:solidFill>
                  <a:srgbClr val="0070C0"/>
                </a:solidFill>
              </a:rPr>
              <a:t> 23 роки,з них  17 за програмою </a:t>
            </a:r>
            <a:r>
              <a:rPr lang="uk-UA" sz="3400" b="1" dirty="0" err="1" smtClean="0">
                <a:solidFill>
                  <a:srgbClr val="0070C0"/>
                </a:solidFill>
              </a:rPr>
              <a:t>“Росток”</a:t>
            </a:r>
            <a:endParaRPr lang="ru-RU" sz="3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sz="3400" b="1" dirty="0" smtClean="0">
                <a:solidFill>
                  <a:srgbClr val="0070C0"/>
                </a:solidFill>
              </a:rPr>
              <a:t>Спеціаліст вищої категорії,учитель-методист</a:t>
            </a:r>
          </a:p>
          <a:p>
            <a:pPr algn="ctr">
              <a:buNone/>
            </a:pPr>
            <a:endParaRPr lang="uk-UA" sz="3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sz="3800" b="1" dirty="0" err="1" smtClean="0">
                <a:solidFill>
                  <a:srgbClr val="0070C0"/>
                </a:solidFill>
              </a:rPr>
              <a:t>Богдалова</a:t>
            </a:r>
            <a:r>
              <a:rPr lang="uk-UA" sz="3800" b="1" dirty="0" smtClean="0">
                <a:solidFill>
                  <a:srgbClr val="0070C0"/>
                </a:solidFill>
              </a:rPr>
              <a:t> Олена Олександрівна</a:t>
            </a:r>
          </a:p>
          <a:p>
            <a:pPr algn="ctr">
              <a:buNone/>
            </a:pPr>
            <a:endParaRPr lang="uk-UA" sz="3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sz="3800" b="1" i="1" dirty="0" smtClean="0">
                <a:solidFill>
                  <a:srgbClr val="FF0000"/>
                </a:solidFill>
              </a:rPr>
              <a:t>Працюю над проблемною темою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0070C0"/>
                </a:solidFill>
              </a:rPr>
              <a:t>    Розвиток пізнавальної активності молодшого школяра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ОСНОВНІ ПЕДАГОГІЧНІ ПРАВИЛА: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дитині, як і дорослому потрібна свобода думок;</a:t>
            </a:r>
            <a:endParaRPr lang="ru-RU" sz="2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          розвивай в учня допитливість, творчу фантазію;</a:t>
            </a:r>
            <a:endParaRPr lang="ru-RU" sz="2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допомагай знайти істину;</a:t>
            </a:r>
            <a:endParaRPr lang="ru-RU" sz="2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                   підтримай і допоможи тому, хто цього потребує;</a:t>
            </a:r>
            <a:endParaRPr lang="ru-RU" sz="2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    умій зацікавити;</a:t>
            </a:r>
            <a:endParaRPr lang="ru-RU" sz="2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                переймай цікаве з досвіду інших;</a:t>
            </a:r>
            <a:endParaRPr lang="ru-RU" sz="2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b="1" dirty="0" smtClean="0">
                <a:solidFill>
                  <a:srgbClr val="0000CC"/>
                </a:solidFill>
                <a:latin typeface="Cambria" pitchFamily="18" charset="0"/>
              </a:rPr>
              <a:t>                                    люби дітей </a:t>
            </a:r>
            <a:r>
              <a:rPr lang="uk-UA" sz="2400" b="1" dirty="0" smtClean="0">
                <a:solidFill>
                  <a:srgbClr val="0000CC"/>
                </a:solidFill>
              </a:rPr>
              <a:t>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>
              <a:buBlip>
                <a:blip r:embed="rId2"/>
              </a:buBlip>
            </a:pP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4" name="Picture 3" descr="D:\АВРОРА\Фотки с телефона\Фото0271_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2656"/>
            <a:ext cx="232046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602308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5"/>
          <p:cNvSpPr>
            <a:spLocks noChangeAspect="1" noChangeArrowheads="1"/>
          </p:cNvSpPr>
          <p:nvPr/>
        </p:nvSpPr>
        <p:spPr bwMode="auto">
          <a:xfrm>
            <a:off x="1258888" y="1700213"/>
            <a:ext cx="6562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Куб 5"/>
          <p:cNvSpPr>
            <a:spLocks noChangeArrowheads="1"/>
          </p:cNvSpPr>
          <p:nvPr/>
        </p:nvSpPr>
        <p:spPr bwMode="auto">
          <a:xfrm>
            <a:off x="6732240" y="2564904"/>
            <a:ext cx="1224136" cy="3091358"/>
          </a:xfrm>
          <a:prstGeom prst="cube">
            <a:avLst>
              <a:gd name="adj" fmla="val 2592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5954" tIns="42977" rIns="85954" bIns="42977"/>
          <a:lstStyle/>
          <a:p>
            <a:r>
              <a:rPr lang="uk-UA" sz="2800" b="1" dirty="0" smtClean="0"/>
              <a:t>84%</a:t>
            </a:r>
            <a:endParaRPr lang="ru-RU" sz="2800" b="1" dirty="0"/>
          </a:p>
        </p:txBody>
      </p:sp>
      <p:sp>
        <p:nvSpPr>
          <p:cNvPr id="7" name="Куб 6"/>
          <p:cNvSpPr>
            <a:spLocks noChangeArrowheads="1"/>
          </p:cNvSpPr>
          <p:nvPr/>
        </p:nvSpPr>
        <p:spPr bwMode="auto">
          <a:xfrm>
            <a:off x="5004048" y="2420888"/>
            <a:ext cx="1296144" cy="3146177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5954" tIns="42977" rIns="85954" bIns="42977" anchor="ctr"/>
          <a:lstStyle/>
          <a:p>
            <a:r>
              <a:rPr lang="uk-UA" sz="2800" b="1" dirty="0" smtClean="0"/>
              <a:t>87%</a:t>
            </a:r>
            <a:endParaRPr lang="ru-RU" sz="2800" b="1" dirty="0"/>
          </a:p>
        </p:txBody>
      </p:sp>
      <p:sp>
        <p:nvSpPr>
          <p:cNvPr id="5" name="Куб 4"/>
          <p:cNvSpPr>
            <a:spLocks noChangeArrowheads="1"/>
          </p:cNvSpPr>
          <p:nvPr/>
        </p:nvSpPr>
        <p:spPr bwMode="auto">
          <a:xfrm>
            <a:off x="3275856" y="1988840"/>
            <a:ext cx="1440160" cy="3744416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127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85954" tIns="42977" rIns="85954" bIns="42977" anchor="ctr"/>
          <a:lstStyle/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</a:rPr>
              <a:t>2010/11            </a:t>
            </a:r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Calibri" pitchFamily="34" charset="0"/>
              </a:rPr>
              <a:t>     н. рік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971600" y="1822469"/>
            <a:ext cx="7035777" cy="4343282"/>
            <a:chOff x="785836" y="1700213"/>
            <a:chExt cx="7035777" cy="434328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1258888" y="1700213"/>
              <a:ext cx="6562725" cy="3992562"/>
              <a:chOff x="1258888" y="1700213"/>
              <a:chExt cx="6562725" cy="3992562"/>
            </a:xfrm>
          </p:grpSpPr>
          <p:sp>
            <p:nvSpPr>
              <p:cNvPr id="81949" name="Line 29"/>
              <p:cNvSpPr>
                <a:spLocks noChangeShapeType="1"/>
              </p:cNvSpPr>
              <p:nvPr/>
            </p:nvSpPr>
            <p:spPr bwMode="auto">
              <a:xfrm>
                <a:off x="1258888" y="5692775"/>
                <a:ext cx="6562725" cy="0"/>
              </a:xfrm>
              <a:prstGeom prst="line">
                <a:avLst/>
              </a:prstGeom>
              <a:noFill/>
              <a:ln w="5715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0" name="Line 30"/>
              <p:cNvSpPr>
                <a:spLocks noChangeShapeType="1"/>
              </p:cNvSpPr>
              <p:nvPr/>
            </p:nvSpPr>
            <p:spPr bwMode="auto">
              <a:xfrm flipV="1">
                <a:off x="1258888" y="1700213"/>
                <a:ext cx="0" cy="3992562"/>
              </a:xfrm>
              <a:prstGeom prst="line">
                <a:avLst/>
              </a:prstGeom>
              <a:noFill/>
              <a:ln w="5715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5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6546476" y="5755016"/>
              <a:ext cx="1008063" cy="2884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orgia"/>
                </a:rPr>
                <a:t>роки</a:t>
              </a:r>
              <a:endParaRPr lang="ru-RU" kern="1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Georgia"/>
              </a:endParaRPr>
            </a:p>
          </p:txBody>
        </p:sp>
        <p:sp>
          <p:nvSpPr>
            <p:cNvPr id="81952" name="WordArt 32"/>
            <p:cNvSpPr>
              <a:spLocks noChangeArrowheads="1" noChangeShapeType="1" noTextEdit="1"/>
            </p:cNvSpPr>
            <p:nvPr/>
          </p:nvSpPr>
          <p:spPr bwMode="auto">
            <a:xfrm rot="16200000">
              <a:off x="273470" y="2522964"/>
              <a:ext cx="1440161" cy="4154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 err="1" smtClean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/>
                </a:rPr>
                <a:t>відотки</a:t>
              </a:r>
              <a:endParaRPr lang="ru-RU" kern="1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4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Georgia" pitchFamily="18" charset="0"/>
              </a:rPr>
              <a:t>Моніторинг навчальних досягнень учнів з української мови – 7-12 б.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>
            <a:spLocks noChangeArrowheads="1"/>
          </p:cNvSpPr>
          <p:nvPr/>
        </p:nvSpPr>
        <p:spPr bwMode="auto">
          <a:xfrm>
            <a:off x="1475656" y="2996952"/>
            <a:ext cx="1354137" cy="2675384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127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85954" tIns="42977" rIns="85954" bIns="42977" anchor="ctr"/>
          <a:lstStyle/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</a:rPr>
              <a:t>2009/10            </a:t>
            </a:r>
            <a:endParaRPr lang="uk-UA" sz="17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Calibri" pitchFamily="34" charset="0"/>
              </a:rPr>
              <a:t>     н. </a:t>
            </a:r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</a:rPr>
              <a:t>рік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3645024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79%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94%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2204864"/>
            <a:ext cx="7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77281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2-А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12687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5085184"/>
            <a:ext cx="145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2012/13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76256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2013/14</a:t>
            </a:r>
            <a:endParaRPr lang="ru-RU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3-А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0000CC"/>
                </a:solidFill>
              </a:rPr>
              <a:t>Темп читання вище норми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29 </a:t>
            </a:r>
            <a:r>
              <a:rPr lang="uk-UA" sz="4400" b="1" dirty="0" smtClean="0">
                <a:solidFill>
                  <a:srgbClr val="0000CC"/>
                </a:solidFill>
              </a:rPr>
              <a:t>учнів</a:t>
            </a:r>
            <a:r>
              <a:rPr lang="uk-UA" sz="4400" b="1" dirty="0" smtClean="0">
                <a:solidFill>
                  <a:srgbClr val="FF0000"/>
                </a:solidFill>
              </a:rPr>
              <a:t>-94 %(90-180 слів)</a:t>
            </a:r>
          </a:p>
          <a:p>
            <a:pPr algn="ctr"/>
            <a:r>
              <a:rPr lang="uk-UA" sz="4400" b="1" dirty="0" smtClean="0">
                <a:solidFill>
                  <a:srgbClr val="0000CC"/>
                </a:solidFill>
              </a:rPr>
              <a:t>Норма</a:t>
            </a:r>
            <a:r>
              <a:rPr lang="uk-UA" sz="4400" b="1" dirty="0" smtClean="0">
                <a:solidFill>
                  <a:srgbClr val="FF0000"/>
                </a:solidFill>
              </a:rPr>
              <a:t>-2 учні-6%</a:t>
            </a:r>
          </a:p>
          <a:p>
            <a:pPr algn="ctr"/>
            <a:endParaRPr lang="uk-UA" sz="4400" b="1" dirty="0" smtClean="0">
              <a:solidFill>
                <a:srgbClr val="FF0000"/>
              </a:solidFill>
            </a:endParaRPr>
          </a:p>
          <a:p>
            <a:pPr algn="ctr"/>
            <a:endParaRPr lang="uk-UA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28184" y="58052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2013/14 н.р.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025352"/>
          <a:ext cx="8820472" cy="622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94093" y="0"/>
            <a:ext cx="5594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Висновок</a:t>
            </a:r>
            <a:endParaRPr lang="ru-RU" sz="5400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250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Методична </a:t>
            </a: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діяльність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учителя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628800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Georgia" pitchFamily="18" charset="0"/>
              </a:rPr>
              <a:t>2003/12 н. р. 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-керівник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методичного об</a:t>
            </a:r>
            <a:r>
              <a:rPr lang="el-GR" sz="2000" b="1" dirty="0" smtClean="0">
                <a:solidFill>
                  <a:srgbClr val="0000CC"/>
                </a:solidFill>
                <a:latin typeface="Georgia" pitchFamily="18" charset="0"/>
              </a:rPr>
              <a:t>᾽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єднання вчителів початкової школи;під час атестації школи у 2012 р. роботу 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МО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оцінено на високий  рівень.</a:t>
            </a:r>
          </a:p>
          <a:p>
            <a:endParaRPr lang="uk-UA" sz="20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Georgia" pitchFamily="18" charset="0"/>
              </a:rPr>
              <a:t>2012/13 </a:t>
            </a:r>
            <a:r>
              <a:rPr lang="uk-UA" sz="2000" b="1" dirty="0" err="1" smtClean="0">
                <a:solidFill>
                  <a:srgbClr val="FF0000"/>
                </a:solidFill>
                <a:latin typeface="Georgia" pitchFamily="18" charset="0"/>
              </a:rPr>
              <a:t>н.р.-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наставницька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діяльність.</a:t>
            </a:r>
          </a:p>
          <a:p>
            <a:endParaRPr lang="uk-UA" sz="20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Georgia" pitchFamily="18" charset="0"/>
              </a:rPr>
              <a:t>2013/14 </a:t>
            </a:r>
            <a:r>
              <a:rPr lang="uk-UA" sz="2000" b="1" dirty="0" err="1" smtClean="0">
                <a:solidFill>
                  <a:srgbClr val="FF0000"/>
                </a:solidFill>
                <a:latin typeface="Georgia" pitchFamily="18" charset="0"/>
              </a:rPr>
              <a:t>н.р.-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зам.голови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журі ІІ етапу Міжнародного конкурсу з української мови ім. П. </a:t>
            </a:r>
            <a:r>
              <a:rPr lang="uk-UA" sz="2000" b="1" dirty="0" err="1" smtClean="0">
                <a:solidFill>
                  <a:srgbClr val="0000CC"/>
                </a:solidFill>
                <a:latin typeface="Georgia" pitchFamily="18" charset="0"/>
              </a:rPr>
              <a:t>Яцика</a:t>
            </a:r>
            <a:r>
              <a:rPr lang="uk-UA" sz="2000" b="1" dirty="0" smtClean="0">
                <a:solidFill>
                  <a:srgbClr val="0000CC"/>
                </a:solidFill>
                <a:latin typeface="Georgia" pitchFamily="18" charset="0"/>
              </a:rPr>
              <a:t> (міський тур). </a:t>
            </a:r>
          </a:p>
          <a:p>
            <a:endParaRPr lang="uk-UA" sz="20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endParaRPr lang="uk-UA" sz="2000" b="1" dirty="0" smtClean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5" name="Picture 2" descr="C:\Documents and Settings\Denis\Мои документы\Мои рисунки\MP Navigator\2009_01_18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207170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74168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2010/11 </a:t>
            </a:r>
            <a:r>
              <a:rPr lang="uk-UA" b="1" dirty="0" err="1" smtClean="0">
                <a:solidFill>
                  <a:srgbClr val="FF0000"/>
                </a:solidFill>
                <a:latin typeface="Georgia" pitchFamily="18" charset="0"/>
              </a:rPr>
              <a:t>н.р.-</a:t>
            </a: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для слухачів курсів ХАНО проведено семінар та майстер-клас «Використання інформаційних технологій на уроках в початковій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школі”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pPr marL="342900" indent="-342900" defTabSz="914400" eaLnBrk="1" fontAlgn="auto" hangingPunct="1">
              <a:spcAft>
                <a:spcPts val="0"/>
              </a:spcAft>
              <a:defRPr/>
            </a:pPr>
            <a:endParaRPr lang="uk-UA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2011 </a:t>
            </a:r>
            <a:r>
              <a:rPr lang="uk-UA" b="1" dirty="0" err="1" smtClean="0">
                <a:solidFill>
                  <a:srgbClr val="FF0000"/>
                </a:solidFill>
                <a:latin typeface="Georgia" pitchFamily="18" charset="0"/>
              </a:rPr>
              <a:t>н.р.-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Виступ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на телеканалі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“Скіфія”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щодо проведення ДПА 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    у 4-х класах.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2011/12 </a:t>
            </a:r>
            <a:r>
              <a:rPr lang="uk-UA" b="1" dirty="0" err="1" smtClean="0">
                <a:solidFill>
                  <a:srgbClr val="FF0000"/>
                </a:solidFill>
                <a:latin typeface="Georgia" pitchFamily="18" charset="0"/>
              </a:rPr>
              <a:t>н.р</a:t>
            </a: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uk-UA" b="1" dirty="0" err="1" smtClean="0">
                <a:solidFill>
                  <a:srgbClr val="0000CC"/>
                </a:solidFill>
                <a:latin typeface="Georgia" pitchFamily="18" charset="0"/>
              </a:rPr>
              <a:t>–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для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слухачів курсів ХАНО проведено майстер-клас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“Конструктор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уроку”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2012/13 </a:t>
            </a:r>
            <a:r>
              <a:rPr lang="uk-UA" b="1" dirty="0" err="1" smtClean="0">
                <a:solidFill>
                  <a:srgbClr val="FF0000"/>
                </a:solidFill>
                <a:latin typeface="Georgia" pitchFamily="18" charset="0"/>
              </a:rPr>
              <a:t>н.р.-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майстер-клас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для вчителів школи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“Мотивація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навчальної діяльності на уроці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математики”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(фрагмент уроку)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2013 р. 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– урок розвитку мовлення 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“Про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що виспівує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струмок”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(для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слухачів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курсів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ХАНО).</a:t>
            </a:r>
          </a:p>
          <a:p>
            <a:pPr marL="342900" indent="-342900" defTabSz="914400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2013 р. </a:t>
            </a:r>
            <a:r>
              <a:rPr lang="uk-UA" dirty="0" smtClean="0">
                <a:latin typeface="Georgia" pitchFamily="18" charset="0"/>
              </a:rPr>
              <a:t>– 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2 уроки математики для молодих учителів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“Нумерація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багатоцифрових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чисел”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</a:p>
          <a:p>
            <a:pPr marL="342900" indent="-342900" defTabSz="914400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     “ Читання,запис,порівняння багатоцифрових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чисел”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pPr marL="342900" indent="-342900" defTabSz="914400" eaLnBrk="1" fontAlgn="auto" hangingPunct="1">
              <a:spcAft>
                <a:spcPts val="0"/>
              </a:spcAft>
              <a:defRPr/>
            </a:pPr>
            <a:endParaRPr lang="uk-UA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2013 р. 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– виступ на  семінарі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“Шляхи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 самоосвітньої діяльності </a:t>
            </a:r>
            <a:r>
              <a:rPr lang="uk-UA" dirty="0" err="1" smtClean="0">
                <a:solidFill>
                  <a:srgbClr val="0000CC"/>
                </a:solidFill>
                <a:latin typeface="Georgia" pitchFamily="18" charset="0"/>
              </a:rPr>
              <a:t>педагога”</a:t>
            </a:r>
            <a:r>
              <a:rPr lang="uk-UA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000" b="1" dirty="0" smtClean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326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Відкриті заходи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628800"/>
            <a:ext cx="139051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Друковані роботи</a:t>
            </a:r>
          </a:p>
          <a:p>
            <a:endParaRPr lang="uk-UA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uk-UA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1.Здано до друку у </a:t>
            </a:r>
            <a:r>
              <a:rPr lang="uk-UA" sz="2400" b="1" dirty="0" err="1" smtClean="0">
                <a:solidFill>
                  <a:srgbClr val="FF0000"/>
                </a:solidFill>
                <a:latin typeface="Georgia" pitchFamily="18" charset="0"/>
              </a:rPr>
              <a:t>“Шкільний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Georgia" pitchFamily="18" charset="0"/>
              </a:rPr>
              <a:t>світ”</a:t>
            </a:r>
            <a:endParaRPr lang="uk-UA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відкритий урок з розвитку мовлення </a:t>
            </a:r>
          </a:p>
          <a:p>
            <a:r>
              <a:rPr lang="uk-UA" sz="2400" b="1" dirty="0" err="1" smtClean="0">
                <a:solidFill>
                  <a:srgbClr val="0000CC"/>
                </a:solidFill>
                <a:latin typeface="Georgia" pitchFamily="18" charset="0"/>
              </a:rPr>
              <a:t>“Про</a:t>
            </a: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 що виспівує </a:t>
            </a:r>
            <a:r>
              <a:rPr lang="uk-UA" sz="2400" b="1" dirty="0" err="1" smtClean="0">
                <a:solidFill>
                  <a:srgbClr val="0000CC"/>
                </a:solidFill>
                <a:latin typeface="Georgia" pitchFamily="18" charset="0"/>
              </a:rPr>
              <a:t>струмок”</a:t>
            </a:r>
            <a:r>
              <a:rPr lang="uk-UA" sz="2400" b="1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2.Беру участь у розробці конспектів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 уроків з </a:t>
            </a:r>
            <a:r>
              <a:rPr lang="uk-UA" sz="2400" b="1" dirty="0" err="1" smtClean="0">
                <a:solidFill>
                  <a:srgbClr val="FF0000"/>
                </a:solidFill>
                <a:latin typeface="Georgia" pitchFamily="18" charset="0"/>
              </a:rPr>
              <a:t>“Природознавства”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,2 клас.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Збірка готується Херсонською академією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</a:rPr>
              <a:t>неперервної освіти.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D:\разное-мир\Feather_write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169168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D:\ФОТО\Богдалова. фото\Фото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D:\ФОТО\Богдалова. фото\Фото0178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1484768" cy="7317432"/>
          </a:xfrm>
          <a:prstGeom prst="rect">
            <a:avLst/>
          </a:prstGeom>
          <a:noFill/>
        </p:spPr>
      </p:pic>
      <p:pic>
        <p:nvPicPr>
          <p:cNvPr id="7" name="Picture 2" descr="D:\ФОТО\Богдалова. фото\DSCN61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6" y="-315416"/>
            <a:ext cx="12097344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:\ФОТО\Богдалова. фото\Фото01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2536" y="0"/>
            <a:ext cx="11665296" cy="7029400"/>
          </a:xfrm>
          <a:prstGeom prst="rect">
            <a:avLst/>
          </a:prstGeom>
          <a:noFill/>
        </p:spPr>
      </p:pic>
      <p:pic>
        <p:nvPicPr>
          <p:cNvPr id="9" name="Picture 6" descr="D:\ФОТО\Богдалова. фото\Фото01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2536" y="0"/>
            <a:ext cx="11124728" cy="7245424"/>
          </a:xfrm>
          <a:prstGeom prst="rect">
            <a:avLst/>
          </a:prstGeom>
          <a:noFill/>
        </p:spPr>
      </p:pic>
      <p:pic>
        <p:nvPicPr>
          <p:cNvPr id="10" name="Picture 5" descr="D:\ФОТО\Богдалова. фото\Фото01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1196736" cy="7173416"/>
          </a:xfrm>
          <a:prstGeom prst="rect">
            <a:avLst/>
          </a:prstGeom>
          <a:noFill/>
        </p:spPr>
      </p:pic>
      <p:pic>
        <p:nvPicPr>
          <p:cNvPr id="11" name="Picture 4" descr="D:\ФОТО\Богдалова. фото\DSCN62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10836696" cy="7173416"/>
          </a:xfrm>
          <a:prstGeom prst="rect">
            <a:avLst/>
          </a:prstGeom>
          <a:noFill/>
        </p:spPr>
      </p:pic>
      <p:pic>
        <p:nvPicPr>
          <p:cNvPr id="12" name="Picture 3" descr="D:\ФОТО\Богдалова. фото\DSCN617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-747464"/>
            <a:ext cx="10980712" cy="76054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6000" y="0"/>
            <a:ext cx="7398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Досліджуємо природу рідного краю!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D:\ФОТО\Богдалова. фото\Фото0240_00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-531440"/>
            <a:ext cx="10908704" cy="792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ФОТО\Богдалова. фото\Фото0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Незабутні хвилини!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3" descr="D:\ФОТО\Богдалова. фото\Фото0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ФОТО\Богдалова. фото\Фото01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Фото\Фото0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І знову перший!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E:\школа\DSC_2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2771334" cy="3446584"/>
          </a:xfrm>
          <a:prstGeom prst="heptagon">
            <a:avLst/>
          </a:prstGeom>
          <a:noFill/>
        </p:spPr>
      </p:pic>
      <p:pic>
        <p:nvPicPr>
          <p:cNvPr id="27652" name="Picture 4" descr="E:\школа\DSC_2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3176" y="0"/>
            <a:ext cx="3080824" cy="3305908"/>
          </a:xfrm>
          <a:prstGeom prst="heptagon">
            <a:avLst/>
          </a:prstGeom>
          <a:noFill/>
        </p:spPr>
      </p:pic>
      <p:pic>
        <p:nvPicPr>
          <p:cNvPr id="27653" name="Picture 5" descr="E:\школа\DSC_2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88788"/>
            <a:ext cx="2799471" cy="3369212"/>
          </a:xfrm>
          <a:prstGeom prst="octagon">
            <a:avLst/>
          </a:prstGeom>
          <a:noFill/>
        </p:spPr>
      </p:pic>
      <p:pic>
        <p:nvPicPr>
          <p:cNvPr id="27654" name="Picture 6" descr="E:\школа\DSC_177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123027" y="-1"/>
            <a:ext cx="2785404" cy="3516923"/>
          </a:xfrm>
          <a:prstGeom prst="heptagon">
            <a:avLst/>
          </a:prstGeom>
        </p:spPr>
      </p:pic>
      <p:pic>
        <p:nvPicPr>
          <p:cNvPr id="27655" name="Picture 7" descr="E:\школа\DSC_17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7242" y="3404382"/>
            <a:ext cx="3066757" cy="3453618"/>
          </a:xfrm>
          <a:prstGeom prst="octagon">
            <a:avLst/>
          </a:prstGeom>
          <a:noFill/>
        </p:spPr>
      </p:pic>
      <p:pic>
        <p:nvPicPr>
          <p:cNvPr id="27656" name="Picture 8" descr="E:\школа\DSC_168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08961" y="3671668"/>
            <a:ext cx="2940148" cy="3186332"/>
          </a:xfrm>
          <a:prstGeom prst="heptagon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3356993"/>
            <a:ext cx="338437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Мої діаманти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59632" y="620688"/>
            <a:ext cx="3672408" cy="4032448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  <a:t>                                                  </a:t>
            </a:r>
            <a:b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</a:br>
            <a: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  <a:t/>
            </a:r>
            <a:b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</a:br>
            <a: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  <a:t/>
            </a:r>
            <a:b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</a:br>
            <a: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  <a:t/>
            </a:r>
            <a:br>
              <a:rPr lang="uk-UA" sz="2400" b="1" i="1" dirty="0" smtClean="0">
                <a:solidFill>
                  <a:srgbClr val="0070C0"/>
                </a:solidFill>
                <a:latin typeface="+mn-lt"/>
                <a:cs typeface="MV Boli" pitchFamily="2" charset="0"/>
              </a:rPr>
            </a:br>
            <a:r>
              <a:rPr lang="uk-UA" sz="2800" b="1" i="1" dirty="0" smtClean="0">
                <a:solidFill>
                  <a:srgbClr val="0000CC"/>
                </a:solidFill>
                <a:latin typeface="+mn-lt"/>
                <a:cs typeface="MV Boli" pitchFamily="2" charset="0"/>
              </a:rPr>
              <a:t>Педагогічне кредо: </a:t>
            </a:r>
            <a:r>
              <a:rPr lang="uk-UA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>«Сформуй в дитини бажання навчатися. </a:t>
            </a:r>
            <a:r>
              <a:rPr lang="ru-RU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>    </a:t>
            </a:r>
            <a:r>
              <a:rPr lang="uk-UA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/>
            </a:r>
            <a:br>
              <a:rPr lang="uk-UA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</a:br>
            <a:r>
              <a:rPr lang="uk-UA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> Пам’ятай,  лише</a:t>
            </a:r>
            <a:r>
              <a:rPr lang="ru-RU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</a:br>
            <a:r>
              <a:rPr lang="uk-UA" sz="2800" b="1" i="1" dirty="0" smtClean="0">
                <a:solidFill>
                  <a:srgbClr val="FF0000"/>
                </a:solidFill>
                <a:latin typeface="Century Schoolbook" pitchFamily="18" charset="0"/>
                <a:cs typeface="MV Boli" pitchFamily="2" charset="0"/>
              </a:rPr>
              <a:t>людина з добрим серцем може стати справжнім учителем»</a:t>
            </a:r>
            <a:r>
              <a:rPr lang="ru-RU" sz="2800" b="1" i="1" dirty="0" smtClean="0">
                <a:solidFill>
                  <a:srgbClr val="FF0000"/>
                </a:solidFill>
                <a:cs typeface="MV Boli" pitchFamily="2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cs typeface="MV Boli" pitchFamily="2" charset="0"/>
              </a:rPr>
            </a:br>
            <a:endParaRPr lang="ru-RU" sz="2800" b="1" i="1" dirty="0">
              <a:solidFill>
                <a:srgbClr val="FF0000"/>
              </a:solidFill>
              <a:cs typeface="MV Boli" pitchFamily="2" charset="0"/>
            </a:endParaRPr>
          </a:p>
        </p:txBody>
      </p:sp>
      <p:pic>
        <p:nvPicPr>
          <p:cNvPr id="2050" name="Picture 2" descr="D:\ФОТО\ДН Олена Олександрівна 2013_\P1020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4021" y="1700808"/>
            <a:ext cx="4379979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7241445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E:\школа\DSC_1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964" y="0"/>
            <a:ext cx="2405574" cy="3151163"/>
          </a:xfrm>
          <a:prstGeom prst="decagon">
            <a:avLst/>
          </a:prstGeom>
        </p:spPr>
      </p:pic>
      <p:pic>
        <p:nvPicPr>
          <p:cNvPr id="30724" name="Picture 4" descr="E:\школа\DSC_16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4044" y="0"/>
            <a:ext cx="2264898" cy="3048352"/>
          </a:xfrm>
          <a:prstGeom prst="decagon">
            <a:avLst/>
          </a:prstGeom>
          <a:noFill/>
        </p:spPr>
      </p:pic>
      <p:pic>
        <p:nvPicPr>
          <p:cNvPr id="30726" name="Picture 6" descr="E:\школа\DSC_15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75913" y="3753378"/>
            <a:ext cx="4107767" cy="3104622"/>
          </a:xfrm>
          <a:prstGeom prst="smileyFace">
            <a:avLst/>
          </a:prstGeom>
          <a:noFill/>
        </p:spPr>
      </p:pic>
      <p:pic>
        <p:nvPicPr>
          <p:cNvPr id="30727" name="Picture 7" descr="E:\школа\DSC_15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1138" y="225083"/>
            <a:ext cx="2672862" cy="3090555"/>
          </a:xfrm>
          <a:prstGeom prst="decagon">
            <a:avLst/>
          </a:prstGeom>
          <a:noFill/>
        </p:spPr>
      </p:pic>
      <p:pic>
        <p:nvPicPr>
          <p:cNvPr id="30728" name="Picture 8" descr="E:\школа\DSC_15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63165" y="3612701"/>
            <a:ext cx="2580835" cy="3245299"/>
          </a:xfrm>
          <a:prstGeom prst="decagon">
            <a:avLst/>
          </a:prstGeom>
          <a:noFill/>
        </p:spPr>
      </p:pic>
      <p:pic>
        <p:nvPicPr>
          <p:cNvPr id="30729" name="Picture 9" descr="E:\школа\DSC_15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58312"/>
            <a:ext cx="2602523" cy="3599688"/>
          </a:xfrm>
          <a:prstGeom prst="dec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школа\DSC_1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895" y="253219"/>
            <a:ext cx="4079631" cy="3459011"/>
          </a:xfrm>
          <a:prstGeom prst="decagon">
            <a:avLst/>
          </a:prstGeom>
        </p:spPr>
      </p:pic>
      <p:pic>
        <p:nvPicPr>
          <p:cNvPr id="31747" name="Picture 3" descr="E:\школа\DSC_14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88640"/>
            <a:ext cx="2529573" cy="3312368"/>
          </a:xfrm>
          <a:prstGeom prst="dodecagon">
            <a:avLst/>
          </a:prstGeom>
          <a:noFill/>
        </p:spPr>
      </p:pic>
      <p:pic>
        <p:nvPicPr>
          <p:cNvPr id="31748" name="Picture 4" descr="E:\школа\DSC_14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3886858"/>
            <a:ext cx="3263705" cy="2971142"/>
          </a:xfrm>
          <a:prstGeom prst="decagon">
            <a:avLst/>
          </a:prstGeom>
          <a:noFill/>
        </p:spPr>
      </p:pic>
      <p:pic>
        <p:nvPicPr>
          <p:cNvPr id="31749" name="Picture 5" descr="E:\школа\DSC_14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06596"/>
            <a:ext cx="2869810" cy="2851404"/>
          </a:xfrm>
          <a:prstGeom prst="decagon">
            <a:avLst/>
          </a:prstGeom>
          <a:noFill/>
        </p:spPr>
      </p:pic>
      <p:sp>
        <p:nvSpPr>
          <p:cNvPr id="8" name="Сердце 7"/>
          <p:cNvSpPr/>
          <p:nvPr/>
        </p:nvSpPr>
        <p:spPr>
          <a:xfrm rot="10553735" flipH="1" flipV="1">
            <a:off x="4291013" y="3024188"/>
            <a:ext cx="1744662" cy="15906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ердце 6"/>
          <p:cNvSpPr/>
          <p:nvPr/>
        </p:nvSpPr>
        <p:spPr>
          <a:xfrm rot="11657347" flipH="1" flipV="1">
            <a:off x="4427984" y="3501008"/>
            <a:ext cx="1744662" cy="15906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ердце 8"/>
          <p:cNvSpPr/>
          <p:nvPr/>
        </p:nvSpPr>
        <p:spPr>
          <a:xfrm rot="10226340" flipH="1" flipV="1">
            <a:off x="4211960" y="4149080"/>
            <a:ext cx="1744662" cy="15906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ердце 9"/>
          <p:cNvSpPr/>
          <p:nvPr/>
        </p:nvSpPr>
        <p:spPr>
          <a:xfrm rot="12033423" flipH="1" flipV="1">
            <a:off x="4211960" y="4869160"/>
            <a:ext cx="1744662" cy="15906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алиса\Camera\2013-05-19 11.13.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Активний відпочинок!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6" name="Picture 4" descr="D:\ФОТО\Backup_271011\Фото0045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6576" cy="6858000"/>
          </a:xfrm>
          <a:prstGeom prst="rect">
            <a:avLst/>
          </a:prstGeom>
          <a:noFill/>
        </p:spPr>
      </p:pic>
      <p:pic>
        <p:nvPicPr>
          <p:cNvPr id="3077" name="Picture 5" descr="D:\ФОТО\Backup_271011\Фото0042_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335096" cy="6858000"/>
          </a:xfrm>
          <a:prstGeom prst="rect">
            <a:avLst/>
          </a:prstGeom>
          <a:noFill/>
        </p:spPr>
      </p:pic>
      <p:pic>
        <p:nvPicPr>
          <p:cNvPr id="3078" name="Picture 6" descr="D:\ФОТО\Backup_271011\Фото00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0"/>
            <a:ext cx="5143500" cy="6858000"/>
          </a:xfrm>
          <a:prstGeom prst="rect">
            <a:avLst/>
          </a:prstGeom>
          <a:noFill/>
        </p:spPr>
      </p:pic>
      <p:pic>
        <p:nvPicPr>
          <p:cNvPr id="3079" name="Picture 7" descr="D:\ФОТО\Backup_271011\Фото0038_0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476672"/>
            <a:ext cx="5925312" cy="5852160"/>
          </a:xfrm>
          <a:prstGeom prst="rect">
            <a:avLst/>
          </a:prstGeom>
          <a:noFill/>
        </p:spPr>
      </p:pic>
      <p:pic>
        <p:nvPicPr>
          <p:cNvPr id="3080" name="Picture 8" descr="D:\ФОТО\Backup_271011\Фото003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-171400"/>
            <a:ext cx="9289032" cy="7029400"/>
          </a:xfrm>
          <a:prstGeom prst="rect">
            <a:avLst/>
          </a:prstGeom>
          <a:noFill/>
        </p:spPr>
      </p:pic>
      <p:pic>
        <p:nvPicPr>
          <p:cNvPr id="3081" name="Picture 9" descr="D:\ФОТО\Backup_271011\Фото00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-243408"/>
            <a:ext cx="9756576" cy="7101408"/>
          </a:xfrm>
          <a:prstGeom prst="rect">
            <a:avLst/>
          </a:prstGeom>
          <a:noFill/>
        </p:spPr>
      </p:pic>
      <p:pic>
        <p:nvPicPr>
          <p:cNvPr id="10" name="Picture 2" descr="D:\алиса\Camera\2013-05-19 11.13.3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-459432"/>
            <a:ext cx="9828584" cy="74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E:\Зелені Хутори\DSC0887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" y="0"/>
            <a:ext cx="9828584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:\Зелені Хутори\DSC0883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-459432"/>
            <a:ext cx="9828584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ФОТО\жужа\Фото08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Наша творчість!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5362" name="Picture 2" descr="D:\ФОТО\жужа\Фото0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0"/>
            <a:ext cx="6984776" cy="6858000"/>
          </a:xfrm>
          <a:prstGeom prst="rect">
            <a:avLst/>
          </a:prstGeom>
          <a:noFill/>
        </p:spPr>
      </p:pic>
      <p:pic>
        <p:nvPicPr>
          <p:cNvPr id="15364" name="Picture 4" descr="D:\ФОТО\жужа\Фото08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6" y="0"/>
            <a:ext cx="5143500" cy="6858000"/>
          </a:xfrm>
          <a:prstGeom prst="rect">
            <a:avLst/>
          </a:prstGeom>
          <a:noFill/>
        </p:spPr>
      </p:pic>
      <p:pic>
        <p:nvPicPr>
          <p:cNvPr id="15365" name="Picture 5" descr="D:\ФОТО\жужа\Фото07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0"/>
            <a:ext cx="5143500" cy="6858000"/>
          </a:xfrm>
          <a:prstGeom prst="rect">
            <a:avLst/>
          </a:prstGeom>
          <a:noFill/>
        </p:spPr>
      </p:pic>
      <p:pic>
        <p:nvPicPr>
          <p:cNvPr id="15366" name="Picture 6" descr="D:\ФОТО\жужа\Фото07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253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алиса\Camera\2013-05-17 12.34.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алиса\Camera\2013-05-17 12.33.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  <p:pic>
        <p:nvPicPr>
          <p:cNvPr id="2050" name="Picture 2" descr="D:\алиса\Camera\2013-05-17 12.50.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Ми бачили спуск корабля!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Козачата!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 descr="D:\ФОТО\2-А 23.02.2013 Ми-юні захисники_\P103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00200"/>
            <a:ext cx="719377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2-А 23.02.2013 Ми-юні захисники_\P103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243408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Весело разом!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3" name="Picture 3" descr="D:\ФОТО\Фото\Фото0350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528" y="-387424"/>
            <a:ext cx="9324528" cy="7416824"/>
          </a:xfrm>
          <a:prstGeom prst="rect">
            <a:avLst/>
          </a:prstGeom>
          <a:noFill/>
        </p:spPr>
      </p:pic>
      <p:pic>
        <p:nvPicPr>
          <p:cNvPr id="5124" name="Picture 4" descr="D:\ФОТО\жужа\Фото08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6" y="-243408"/>
            <a:ext cx="9396536" cy="7344816"/>
          </a:xfrm>
          <a:prstGeom prst="rect">
            <a:avLst/>
          </a:prstGeom>
          <a:noFill/>
        </p:spPr>
      </p:pic>
      <p:pic>
        <p:nvPicPr>
          <p:cNvPr id="6" name="Picture 5" descr="E:\19.12.2012\DSC000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4544" y="-243408"/>
            <a:ext cx="9468544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ФОТО\Богдалова. фото\Фото003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Спільна робота!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5" name="Picture 5" descr="D:\ФОТО\Богдалова. фото\Фото00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4" y="-171400"/>
            <a:ext cx="9468544" cy="7029400"/>
          </a:xfrm>
          <a:prstGeom prst="rect">
            <a:avLst/>
          </a:prstGeom>
          <a:noFill/>
        </p:spPr>
      </p:pic>
      <p:pic>
        <p:nvPicPr>
          <p:cNvPr id="16" name="Picture 3" descr="D:\ФОТО\Богдалова. фото\Фото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68560" y="-315416"/>
            <a:ext cx="9612560" cy="7173416"/>
          </a:xfrm>
          <a:prstGeom prst="rect">
            <a:avLst/>
          </a:prstGeom>
          <a:noFill/>
        </p:spPr>
      </p:pic>
      <p:pic>
        <p:nvPicPr>
          <p:cNvPr id="7178" name="Picture 10" descr="D:\АВРОРА\Фотки с телефона\Фото02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540568" y="-531440"/>
            <a:ext cx="5256584" cy="7389440"/>
          </a:xfrm>
          <a:prstGeom prst="rect">
            <a:avLst/>
          </a:prstGeom>
          <a:noFill/>
        </p:spPr>
      </p:pic>
      <p:pic>
        <p:nvPicPr>
          <p:cNvPr id="7179" name="Picture 11" descr="D:\АВРОРА\Фотки с телефона\Фото02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-459432"/>
            <a:ext cx="5143500" cy="7317432"/>
          </a:xfrm>
          <a:prstGeom prst="rect">
            <a:avLst/>
          </a:prstGeom>
          <a:noFill/>
        </p:spPr>
      </p:pic>
      <p:pic>
        <p:nvPicPr>
          <p:cNvPr id="7180" name="Picture 12" descr="D:\АВРОРА\Фотки с телефона\Фото037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68560" y="-675456"/>
            <a:ext cx="5215508" cy="7533456"/>
          </a:xfrm>
          <a:prstGeom prst="rect">
            <a:avLst/>
          </a:prstGeom>
          <a:noFill/>
        </p:spPr>
      </p:pic>
      <p:pic>
        <p:nvPicPr>
          <p:cNvPr id="7181" name="Picture 13" descr="D:\АВРОРА\ФОТО 1-А\Фото123\Фото012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984" y="-531440"/>
            <a:ext cx="5143500" cy="7389440"/>
          </a:xfrm>
          <a:prstGeom prst="rect">
            <a:avLst/>
          </a:prstGeom>
          <a:noFill/>
        </p:spPr>
      </p:pic>
      <p:pic>
        <p:nvPicPr>
          <p:cNvPr id="7182" name="Picture 14" descr="D:\АВРОРА\ФОТО 1-А\Фото123\Фото013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540568" y="-171400"/>
            <a:ext cx="5215508" cy="7029400"/>
          </a:xfrm>
          <a:prstGeom prst="rect">
            <a:avLst/>
          </a:prstGeom>
          <a:noFill/>
        </p:spPr>
      </p:pic>
      <p:pic>
        <p:nvPicPr>
          <p:cNvPr id="7183" name="Picture 15" descr="D:\АВРОРА\ФОТО 1-А\Фото123\Фото014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972616" y="-387424"/>
            <a:ext cx="10513168" cy="748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2-А День Валентина 2013\Пошта Св. Валент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496944" cy="6858000"/>
          </a:xfrm>
          <a:prstGeom prst="rect">
            <a:avLst/>
          </a:prstGeom>
          <a:noFill/>
        </p:spPr>
      </p:pic>
      <p:pic>
        <p:nvPicPr>
          <p:cNvPr id="6147" name="Picture 3" descr="D:\ФОТО\2-А День Валентина 2013\Феєрія любові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Пошта Святого Валентина!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:\ФОТО\Богдалова. фото\DSCN6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Разом з батьками!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196" name="Picture 4" descr="D:\ФОТО\Богдалова. фото\Фото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44808" y="932688"/>
            <a:ext cx="7900416" cy="5925312"/>
          </a:xfrm>
          <a:prstGeom prst="rect">
            <a:avLst/>
          </a:prstGeom>
          <a:noFill/>
        </p:spPr>
      </p:pic>
      <p:pic>
        <p:nvPicPr>
          <p:cNvPr id="6" name="Picture 2" descr="E:\Зелені Хутори\DSC087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Зелені Хутори\DSC086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Зелені Хутори\DSC086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Зелені Хутори\DSC0873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63842">
            <a:off x="1888875" y="726386"/>
            <a:ext cx="6006905" cy="5774788"/>
          </a:xfrm>
          <a:prstGeom prst="hear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1" name="Picture 3" descr="E:\школа\DSC_214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школа\DSC_199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AutoShape 10"/>
          <p:cNvSpPr>
            <a:spLocks noChangeArrowheads="1"/>
          </p:cNvSpPr>
          <p:nvPr/>
        </p:nvSpPr>
        <p:spPr bwMode="auto">
          <a:xfrm rot="18612107" flipH="1">
            <a:off x="1633121" y="-841133"/>
            <a:ext cx="4278312" cy="8320088"/>
          </a:xfrm>
          <a:custGeom>
            <a:avLst/>
            <a:gdLst>
              <a:gd name="T0" fmla="*/ 3839191 w 21600"/>
              <a:gd name="T1" fmla="*/ 1635129 h 21600"/>
              <a:gd name="T2" fmla="*/ 479924 w 21600"/>
              <a:gd name="T3" fmla="*/ 2530308 h 21600"/>
              <a:gd name="T4" fmla="*/ 3393137 w 21600"/>
              <a:gd name="T5" fmla="*/ 2297269 h 21600"/>
              <a:gd name="T6" fmla="*/ 2673351 w 21600"/>
              <a:gd name="T7" fmla="*/ 9254942 h 21600"/>
              <a:gd name="T8" fmla="*/ 1711325 w 21600"/>
              <a:gd name="T9" fmla="*/ 8018100 h 21600"/>
              <a:gd name="T10" fmla="*/ 2347526 w 21600"/>
              <a:gd name="T11" fmla="*/ 614762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391" y="18606"/>
                </a:moveTo>
                <a:cubicBezTo>
                  <a:pt x="16101" y="17849"/>
                  <a:pt x="18767" y="14586"/>
                  <a:pt x="18767" y="10800"/>
                </a:cubicBezTo>
                <a:cubicBezTo>
                  <a:pt x="18767" y="6399"/>
                  <a:pt x="15200" y="2833"/>
                  <a:pt x="10800" y="2833"/>
                </a:cubicBezTo>
                <a:cubicBezTo>
                  <a:pt x="7793" y="2832"/>
                  <a:pt x="5043" y="4525"/>
                  <a:pt x="3688" y="7208"/>
                </a:cubicBezTo>
                <a:lnTo>
                  <a:pt x="1159" y="5931"/>
                </a:lnTo>
                <a:cubicBezTo>
                  <a:pt x="2996" y="2293"/>
                  <a:pt x="672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932"/>
                  <a:pt x="17987" y="20356"/>
                  <a:pt x="12957" y="21382"/>
                </a:cubicBezTo>
                <a:lnTo>
                  <a:pt x="13497" y="24027"/>
                </a:lnTo>
                <a:lnTo>
                  <a:pt x="8640" y="20816"/>
                </a:lnTo>
                <a:lnTo>
                  <a:pt x="11852" y="15960"/>
                </a:lnTo>
                <a:lnTo>
                  <a:pt x="12391" y="18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chilly" dir="t"/>
          </a:scene3d>
          <a:sp3d prstMaterial="matte">
            <a:bevelT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214422"/>
            <a:ext cx="8191822" cy="1854538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err="1" smtClean="0">
                <a:solidFill>
                  <a:srgbClr val="FF0000"/>
                </a:solidFill>
              </a:rPr>
              <a:t>умовах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демократизації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національного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відродження</a:t>
            </a:r>
            <a:r>
              <a:rPr lang="ru-RU" sz="2400" b="1" dirty="0" smtClean="0">
                <a:solidFill>
                  <a:srgbClr val="FF0000"/>
                </a:solidFill>
              </a:rPr>
              <a:t> система </a:t>
            </a:r>
            <a:r>
              <a:rPr lang="ru-RU" sz="2400" b="1" dirty="0" err="1" smtClean="0">
                <a:solidFill>
                  <a:srgbClr val="FF0000"/>
                </a:solidFill>
              </a:rPr>
              <a:t>освіти</a:t>
            </a:r>
            <a:r>
              <a:rPr lang="ru-RU" sz="2400" b="1" dirty="0" smtClean="0">
                <a:solidFill>
                  <a:srgbClr val="FF0000"/>
                </a:solidFill>
              </a:rPr>
              <a:t> повинна </a:t>
            </a:r>
            <a:r>
              <a:rPr lang="ru-RU" sz="2400" b="1" dirty="0" err="1" smtClean="0">
                <a:solidFill>
                  <a:srgbClr val="FF0000"/>
                </a:solidFill>
              </a:rPr>
              <a:t>забезпечити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якісно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новий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рівень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загальноосвітньої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професійної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Вже</a:t>
            </a:r>
            <a:r>
              <a:rPr lang="ru-RU" sz="2400" b="1" dirty="0" smtClean="0">
                <a:solidFill>
                  <a:srgbClr val="FF0000"/>
                </a:solidFill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</a:rPr>
              <a:t>початкових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класах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міняються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пріоритети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цілей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навчання</a:t>
            </a:r>
            <a:r>
              <a:rPr lang="ru-RU" sz="2400" b="1" dirty="0" smtClean="0">
                <a:solidFill>
                  <a:srgbClr val="FF0000"/>
                </a:solidFill>
              </a:rPr>
              <a:t>: на перший план </a:t>
            </a:r>
            <a:r>
              <a:rPr lang="ru-RU" sz="2400" b="1" dirty="0" err="1" smtClean="0">
                <a:solidFill>
                  <a:srgbClr val="FF0000"/>
                </a:solidFill>
              </a:rPr>
              <a:t>висувається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його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пізнавальна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функція</a:t>
            </a:r>
            <a:r>
              <a:rPr lang="ru-RU" sz="2400" b="1" dirty="0" smtClean="0">
                <a:solidFill>
                  <a:srgbClr val="FF0000"/>
                </a:solidFill>
              </a:rPr>
              <a:t>, культ </a:t>
            </a:r>
            <a:r>
              <a:rPr lang="ru-RU" sz="2400" b="1" dirty="0" err="1" smtClean="0">
                <a:solidFill>
                  <a:srgbClr val="FF0000"/>
                </a:solidFill>
              </a:rPr>
              <a:t>активності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самостійності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нестандартності</a:t>
            </a:r>
            <a:r>
              <a:rPr lang="ru-RU" sz="2400" b="1" dirty="0" smtClean="0">
                <a:solidFill>
                  <a:srgbClr val="FF0000"/>
                </a:solidFill>
              </a:rPr>
              <a:t> думки, </a:t>
            </a:r>
            <a:r>
              <a:rPr lang="ru-RU" sz="2400" b="1" dirty="0" err="1" smtClean="0">
                <a:solidFill>
                  <a:srgbClr val="FF0000"/>
                </a:solidFill>
              </a:rPr>
              <a:t>який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забезпечує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розвиток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інтелекту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дитини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5" name="Rectangle 4"/>
          <p:cNvSpPr>
            <a:spLocks/>
          </p:cNvSpPr>
          <p:nvPr/>
        </p:nvSpPr>
        <p:spPr bwMode="auto">
          <a:xfrm>
            <a:off x="395288" y="2852738"/>
            <a:ext cx="8515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900" b="1" i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endParaRPr lang="ru-RU" sz="29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ru-RU" sz="29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475656" y="3789040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err="1" smtClean="0"/>
              <a:t>Особливої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актуальності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набуває</a:t>
            </a:r>
            <a:r>
              <a:rPr lang="ru-RU" sz="2000" b="1" i="1" dirty="0" smtClean="0"/>
              <a:t> проблема </a:t>
            </a:r>
            <a:r>
              <a:rPr lang="ru-RU" sz="2000" b="1" i="1" dirty="0" err="1" smtClean="0"/>
              <a:t>розумового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виховання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молодшого</a:t>
            </a:r>
            <a:r>
              <a:rPr lang="ru-RU" sz="2000" b="1" i="1" dirty="0" smtClean="0"/>
              <a:t> школяра.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Одним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центральних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питань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розумового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виховання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розвиток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пізнавальної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активності</a:t>
            </a:r>
            <a:r>
              <a:rPr lang="ru-RU" sz="2000" b="1" i="1" dirty="0" smtClean="0"/>
              <a:t>.</a:t>
            </a:r>
          </a:p>
          <a:p>
            <a:endParaRPr lang="uk-UA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547664" y="5445224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err="1" smtClean="0"/>
              <a:t>Одне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головних</a:t>
            </a:r>
            <a:r>
              <a:rPr lang="ru-RU" sz="2000" b="1" i="1" dirty="0" smtClean="0"/>
              <a:t>  </a:t>
            </a:r>
            <a:r>
              <a:rPr lang="ru-RU" sz="2000" b="1" i="1" dirty="0" err="1" smtClean="0"/>
              <a:t>завдань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вчителя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домогтися</a:t>
            </a:r>
            <a:r>
              <a:rPr lang="ru-RU" sz="2000" b="1" i="1" dirty="0" smtClean="0"/>
              <a:t> того, </a:t>
            </a:r>
            <a:r>
              <a:rPr lang="ru-RU" sz="2000" b="1" i="1" dirty="0" err="1" smtClean="0"/>
              <a:t>щоб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кожен</a:t>
            </a:r>
            <a:r>
              <a:rPr lang="ru-RU" sz="2000" b="1" i="1" dirty="0" smtClean="0"/>
              <a:t>  урок  </a:t>
            </a:r>
            <a:r>
              <a:rPr lang="ru-RU" sz="2000" b="1" i="1" dirty="0" err="1" smtClean="0"/>
              <a:t>сприяв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розвитку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пізнавальної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активності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дітей</a:t>
            </a:r>
            <a:r>
              <a:rPr lang="ru-RU" sz="2000" b="1" i="1" dirty="0" smtClean="0"/>
              <a:t>. 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323850" y="3141663"/>
            <a:ext cx="215900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2070" y="0"/>
            <a:ext cx="70323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Актуальність</a:t>
            </a:r>
            <a:endParaRPr lang="ru-RU" sz="48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\Фото\Фото035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Хвилини творчості!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D:\ФОТО\Фото\Фото0331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13316" name="Picture 4" descr="D:\ФОТО\Фото06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6" y="-171400"/>
            <a:ext cx="9937104" cy="7029400"/>
          </a:xfrm>
          <a:prstGeom prst="rect">
            <a:avLst/>
          </a:prstGeom>
          <a:noFill/>
        </p:spPr>
      </p:pic>
      <p:pic>
        <p:nvPicPr>
          <p:cNvPr id="13317" name="Picture 5" descr="D:\ФОТО\Фото06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-243408"/>
            <a:ext cx="6048672" cy="7101408"/>
          </a:xfrm>
          <a:prstGeom prst="rect">
            <a:avLst/>
          </a:prstGeom>
          <a:noFill/>
        </p:spPr>
      </p:pic>
      <p:pic>
        <p:nvPicPr>
          <p:cNvPr id="13318" name="Picture 6" descr="D:\ФОТО\Фото09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96552" y="-531440"/>
            <a:ext cx="10441160" cy="7848872"/>
          </a:xfrm>
          <a:prstGeom prst="rect">
            <a:avLst/>
          </a:prstGeom>
          <a:noFill/>
        </p:spPr>
      </p:pic>
      <p:pic>
        <p:nvPicPr>
          <p:cNvPr id="13319" name="Picture 7" descr="D:\ФОТО\Фото09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96552" y="-531440"/>
            <a:ext cx="5143500" cy="7650088"/>
          </a:xfrm>
          <a:prstGeom prst="rect">
            <a:avLst/>
          </a:prstGeom>
          <a:noFill/>
        </p:spPr>
      </p:pic>
      <p:pic>
        <p:nvPicPr>
          <p:cNvPr id="13320" name="Picture 8" descr="D:\ФОТО\Фото096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-387424"/>
            <a:ext cx="5431532" cy="7506072"/>
          </a:xfrm>
          <a:prstGeom prst="rect">
            <a:avLst/>
          </a:prstGeom>
          <a:noFill/>
        </p:spPr>
      </p:pic>
      <p:pic>
        <p:nvPicPr>
          <p:cNvPr id="13321" name="Picture 9" descr="D:\ФОТО\Фото062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540568" y="-315416"/>
            <a:ext cx="10369152" cy="741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Georgia" pitchFamily="18" charset="0"/>
              </a:rPr>
              <a:t>Використані джерела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779096" cy="4065315"/>
          </a:xfrm>
        </p:spPr>
        <p:txBody>
          <a:bodyPr/>
          <a:lstStyle/>
          <a:p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Вікова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та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педагогічна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психологія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: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Навч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посібник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/ О.В.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Скрипченко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Л.В.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Долинська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З.В.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Огороднійчук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та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ін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- 2 -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ге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вид. К.: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Каравела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- 2007. - 400 с. </a:t>
            </a:r>
          </a:p>
          <a:p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Кравченко Т.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Розвиток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пізнавальної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активності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самостійності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учнів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на уроках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української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мови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Початкова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школа. - 2001. - № 5. - С.12-15.</a:t>
            </a:r>
            <a:endParaRPr lang="uk-UA" sz="1600" i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Лівандовська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Л.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Використання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інтерактивних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освітніх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технологій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у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навчально-виховному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процесі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Директор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школи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- 2004. - № 33 - 34. - С.42-45.</a:t>
            </a:r>
          </a:p>
          <a:p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НіколенкоЛ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Т,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Розвиток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пізнавальної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активності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самостійності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учнів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//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Початкова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школа. - 2001. - № 8. - 28.</a:t>
            </a:r>
          </a:p>
          <a:p>
            <a:r>
              <a:rPr lang="uk-UA" sz="1600" i="1" dirty="0" err="1" smtClean="0">
                <a:solidFill>
                  <a:srgbClr val="0000CC"/>
                </a:solidFill>
                <a:latin typeface="Georgia" pitchFamily="18" charset="0"/>
              </a:rPr>
              <a:t>Пєхота</a:t>
            </a:r>
            <a:r>
              <a:rPr lang="uk-UA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О. М. Освітні технології: </a:t>
            </a:r>
            <a:r>
              <a:rPr lang="uk-UA" sz="1600" i="1" dirty="0" err="1">
                <a:solidFill>
                  <a:srgbClr val="0000CC"/>
                </a:solidFill>
                <a:latin typeface="Georgia" pitchFamily="18" charset="0"/>
              </a:rPr>
              <a:t>навч.-метод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. </a:t>
            </a:r>
            <a:r>
              <a:rPr lang="uk-UA" sz="1600" i="1" dirty="0" err="1">
                <a:solidFill>
                  <a:srgbClr val="0000CC"/>
                </a:solidFill>
                <a:latin typeface="Georgia" pitchFamily="18" charset="0"/>
              </a:rPr>
              <a:t>посіб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. / О. М. </a:t>
            </a:r>
            <a:r>
              <a:rPr lang="uk-UA" sz="1600" i="1" dirty="0" err="1">
                <a:solidFill>
                  <a:srgbClr val="0000CC"/>
                </a:solidFill>
                <a:latin typeface="Georgia" pitchFamily="18" charset="0"/>
              </a:rPr>
              <a:t>Пєхота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, А. З. </a:t>
            </a:r>
            <a:r>
              <a:rPr lang="uk-UA" sz="1600" i="1" dirty="0" err="1">
                <a:solidFill>
                  <a:srgbClr val="0000CC"/>
                </a:solidFill>
                <a:latin typeface="Georgia" pitchFamily="18" charset="0"/>
              </a:rPr>
              <a:t>Кіктенко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uk-UA" sz="1600" i="1" dirty="0" smtClean="0">
                <a:solidFill>
                  <a:srgbClr val="0000CC"/>
                </a:solidFill>
                <a:latin typeface="Georgia" pitchFamily="18" charset="0"/>
              </a:rPr>
              <a:t>О. 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М. </a:t>
            </a:r>
            <a:r>
              <a:rPr lang="uk-UA" sz="1600" i="1" dirty="0" err="1">
                <a:solidFill>
                  <a:srgbClr val="0000CC"/>
                </a:solidFill>
                <a:latin typeface="Georgia" pitchFamily="18" charset="0"/>
              </a:rPr>
              <a:t>Любарська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. – К.: </a:t>
            </a:r>
            <a:r>
              <a:rPr lang="uk-UA" sz="1600" i="1" dirty="0" smtClean="0">
                <a:solidFill>
                  <a:srgbClr val="0000CC"/>
                </a:solidFill>
                <a:latin typeface="Georgia" pitchFamily="18" charset="0"/>
              </a:rPr>
              <a:t>А.С.К</a:t>
            </a:r>
            <a:r>
              <a:rPr lang="uk-UA" sz="1600" i="1" dirty="0">
                <a:solidFill>
                  <a:srgbClr val="0000CC"/>
                </a:solidFill>
                <a:latin typeface="Georgia" pitchFamily="18" charset="0"/>
              </a:rPr>
              <a:t>. – 2003. – С. 109–127</a:t>
            </a:r>
            <a:r>
              <a:rPr lang="uk-UA" sz="1600" i="1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Л.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Вчимося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гратися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//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Поняття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гри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її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види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дидактична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гра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загадки,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їх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будова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анаграми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мета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грами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ребуси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Початкова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освіта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- 2004. - № 25. - С.21 - 23.</a:t>
            </a:r>
          </a:p>
          <a:p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Савченко О.Я. Дидактика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початкової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школи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: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Підручник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для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студентів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педагогічних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00CC"/>
                </a:solidFill>
                <a:latin typeface="Georgia" pitchFamily="18" charset="0"/>
              </a:rPr>
              <a:t>факультетів</a:t>
            </a:r>
            <a:r>
              <a:rPr lang="ru-RU" sz="1600" i="1" dirty="0" smtClean="0">
                <a:solidFill>
                  <a:srgbClr val="0000CC"/>
                </a:solidFill>
                <a:latin typeface="Georgia" pitchFamily="18" charset="0"/>
              </a:rPr>
              <a:t>. - К.: Абрикос, 1997. - С.292.</a:t>
            </a:r>
          </a:p>
          <a:p>
            <a:r>
              <a:rPr lang="uk-UA" sz="1600" i="1" dirty="0" smtClean="0">
                <a:solidFill>
                  <a:srgbClr val="0000CC"/>
                </a:solidFill>
                <a:latin typeface="Georgia" pitchFamily="18" charset="0"/>
              </a:rPr>
              <a:t>Ресурси </a:t>
            </a:r>
            <a:r>
              <a:rPr lang="uk-UA" sz="1600" i="1" dirty="0" err="1" smtClean="0">
                <a:solidFill>
                  <a:srgbClr val="0000CC"/>
                </a:solidFill>
                <a:latin typeface="Georgia" pitchFamily="18" charset="0"/>
              </a:rPr>
              <a:t>інтернету</a:t>
            </a:r>
            <a:r>
              <a:rPr lang="uk-UA" sz="1600" i="1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  <a:endParaRPr lang="ru-RU" sz="16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endParaRPr lang="uk-UA" sz="16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endParaRPr lang="uk-UA" sz="1600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758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Дякую за увагу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Працю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вчителя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ні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з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чим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не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можна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ні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порівняти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ні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зіставити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. Ткач уже через годину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бачить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плоди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своїх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турбот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. Сталевар через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кілька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годин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радіє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з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вогненного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потоку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металу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—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це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вершина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його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мрії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;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орач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сіяч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хлібороб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через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кілька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місяців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милується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колосками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жменею зерна,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вирощеного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на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полі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... А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вчителеві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треба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працювати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роки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і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роки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щоб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побачити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предмет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свого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Georgia" pitchFamily="18" charset="0"/>
              </a:rPr>
              <a:t>творіння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….</a:t>
            </a:r>
          </a:p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        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  <a:latin typeface="Georgia" pitchFamily="18" charset="0"/>
              </a:rPr>
              <a:t>В.О.Сухомлинський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-142875" y="1857375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Calibri" pitchFamily="34" charset="0"/>
              </a:rPr>
              <a:t>   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5857875" y="185737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3107531" y="2536032"/>
            <a:ext cx="2714625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3429000" y="2071688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2627784" y="0"/>
          <a:ext cx="651621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TextBox 4"/>
          <p:cNvSpPr txBox="1">
            <a:spLocks noChangeArrowheads="1"/>
          </p:cNvSpPr>
          <p:nvPr/>
        </p:nvSpPr>
        <p:spPr bwMode="auto">
          <a:xfrm rot="20530239">
            <a:off x="142844" y="1785926"/>
            <a:ext cx="3571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УЧЕНІ</a:t>
            </a: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 ЯКІ</a:t>
            </a:r>
          </a:p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ЗАЙМАЮТЬСЯ</a:t>
            </a:r>
          </a:p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ДАНОЮ</a:t>
            </a:r>
          </a:p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ПРОБЛЕМОЮ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-142875" y="1857375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Calibri" pitchFamily="34" charset="0"/>
              </a:rPr>
              <a:t>   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5857875" y="185737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3107531" y="2536032"/>
            <a:ext cx="2714625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3429000" y="2071688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3347864" y="0"/>
          <a:ext cx="57961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TextBox 4"/>
          <p:cNvSpPr txBox="1">
            <a:spLocks noChangeArrowheads="1"/>
          </p:cNvSpPr>
          <p:nvPr/>
        </p:nvSpPr>
        <p:spPr bwMode="auto">
          <a:xfrm rot="20530239">
            <a:off x="142844" y="1785926"/>
            <a:ext cx="3571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УЧЕНІ</a:t>
            </a: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 ЯКІ</a:t>
            </a:r>
          </a:p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ЗАЙМАЮТЬСЯ</a:t>
            </a:r>
          </a:p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ДАНОЮ</a:t>
            </a:r>
          </a:p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ПРОБЛЕМОЮ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3563888" y="3933056"/>
            <a:ext cx="936104" cy="864096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Для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розвитку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пізнавальної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активності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у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молодших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школярів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потрібно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err="1" smtClean="0">
                <a:latin typeface="Georgia" pitchFamily="18" charset="0"/>
              </a:rPr>
              <a:t>загально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пізнавальні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вміння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формувати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чіткій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послідовності</a:t>
            </a:r>
            <a:r>
              <a:rPr lang="ru-RU" sz="2400" dirty="0" smtClean="0">
                <a:latin typeface="Georgia" pitchFamily="18" charset="0"/>
              </a:rPr>
              <a:t> та </a:t>
            </a:r>
            <a:r>
              <a:rPr lang="ru-RU" sz="2400" dirty="0" err="1" smtClean="0">
                <a:latin typeface="Georgia" pitchFamily="18" charset="0"/>
              </a:rPr>
              <a:t>системі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починаючи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найпростішого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Ця</a:t>
            </a:r>
            <a:r>
              <a:rPr lang="ru-RU" sz="2400" dirty="0" smtClean="0">
                <a:latin typeface="Georgia" pitchFamily="18" charset="0"/>
              </a:rPr>
              <a:t> робота проводиться не </a:t>
            </a:r>
            <a:r>
              <a:rPr lang="ru-RU" sz="2400" dirty="0" err="1" smtClean="0">
                <a:latin typeface="Georgia" pitchFamily="18" charset="0"/>
              </a:rPr>
              <a:t>епізодично</a:t>
            </a:r>
            <a:r>
              <a:rPr lang="ru-RU" sz="2400" dirty="0" smtClean="0">
                <a:latin typeface="Georgia" pitchFamily="18" charset="0"/>
              </a:rPr>
              <a:t>, а на кожному </a:t>
            </a:r>
            <a:r>
              <a:rPr lang="ru-RU" sz="2400" dirty="0" err="1" smtClean="0">
                <a:latin typeface="Georgia" pitchFamily="18" charset="0"/>
              </a:rPr>
              <a:t>уроці</a:t>
            </a:r>
            <a:r>
              <a:rPr lang="ru-RU" sz="2400" dirty="0" smtClean="0">
                <a:latin typeface="Georgia" pitchFamily="18" charset="0"/>
              </a:rPr>
              <a:t>;</a:t>
            </a:r>
          </a:p>
          <a:p>
            <a:r>
              <a:rPr lang="ru-RU" sz="2400" dirty="0" err="1" smtClean="0">
                <a:latin typeface="Georgia" pitchFamily="18" charset="0"/>
              </a:rPr>
              <a:t>кожне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вміння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формувати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поетапно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Це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означає</a:t>
            </a:r>
            <a:r>
              <a:rPr lang="ru-RU" sz="2400" dirty="0" smtClean="0">
                <a:latin typeface="Georgia" pitchFamily="18" charset="0"/>
              </a:rPr>
              <a:t>: </a:t>
            </a:r>
            <a:r>
              <a:rPr lang="ru-RU" sz="2400" dirty="0" err="1" smtClean="0">
                <a:latin typeface="Georgia" pitchFamily="18" charset="0"/>
              </a:rPr>
              <a:t>створення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мотиваційної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готовності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учнів</a:t>
            </a:r>
            <a:r>
              <a:rPr lang="ru-RU" sz="2400" dirty="0" smtClean="0">
                <a:latin typeface="Georgia" pitchFamily="18" charset="0"/>
              </a:rPr>
              <a:t> до </a:t>
            </a:r>
            <a:r>
              <a:rPr lang="ru-RU" sz="2400" dirty="0" err="1" smtClean="0">
                <a:latin typeface="Georgia" pitchFamily="18" charset="0"/>
              </a:rPr>
              <a:t>виконання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певного</a:t>
            </a:r>
            <a:r>
              <a:rPr lang="ru-RU" sz="2400" dirty="0" smtClean="0">
                <a:latin typeface="Georgia" pitchFamily="18" charset="0"/>
              </a:rPr>
              <a:t> виду </a:t>
            </a:r>
            <a:r>
              <a:rPr lang="ru-RU" sz="2400" dirty="0" err="1" smtClean="0">
                <a:latin typeface="Georgia" pitchFamily="18" charset="0"/>
              </a:rPr>
              <a:t>діяльності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засвоєння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зразка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дій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первинне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застосування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вмінь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виконувати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тренувальні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вправи</a:t>
            </a:r>
            <a:r>
              <a:rPr lang="ru-RU" sz="2400" dirty="0" smtClean="0">
                <a:latin typeface="Georgia" pitchFamily="18" charset="0"/>
              </a:rPr>
              <a:t>;</a:t>
            </a:r>
          </a:p>
          <a:p>
            <a:r>
              <a:rPr lang="ru-RU" sz="2400" dirty="0" smtClean="0">
                <a:latin typeface="Georgia" pitchFamily="18" charset="0"/>
              </a:rPr>
              <a:t>в </a:t>
            </a:r>
            <a:r>
              <a:rPr lang="ru-RU" sz="2400" dirty="0" err="1" smtClean="0">
                <a:latin typeface="Georgia" pitchFamily="18" charset="0"/>
              </a:rPr>
              <a:t>основі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пізнавальних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умінь</a:t>
            </a:r>
            <a:r>
              <a:rPr lang="ru-RU" sz="2400" dirty="0" smtClean="0">
                <a:latin typeface="Georgia" pitchFamily="18" charset="0"/>
              </a:rPr>
              <a:t> лежать </a:t>
            </a:r>
            <a:r>
              <a:rPr lang="ru-RU" sz="2400" dirty="0" err="1" smtClean="0">
                <a:latin typeface="Georgia" pitchFamily="18" charset="0"/>
              </a:rPr>
              <a:t>прийоми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розумової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діяльності</a:t>
            </a:r>
            <a:r>
              <a:rPr lang="ru-RU" sz="2400" dirty="0" smtClean="0">
                <a:latin typeface="Georgia" pitchFamily="18" charset="0"/>
              </a:rPr>
              <a:t> (</a:t>
            </a:r>
            <a:r>
              <a:rPr lang="ru-RU" sz="2400" dirty="0" err="1" smtClean="0">
                <a:latin typeface="Georgia" pitchFamily="18" charset="0"/>
              </a:rPr>
              <a:t>аналіз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порівняння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абстрагування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узагальнення</a:t>
            </a:r>
            <a:r>
              <a:rPr lang="ru-RU" sz="2400" dirty="0" smtClean="0">
                <a:latin typeface="Georgia" pitchFamily="18" charset="0"/>
              </a:rPr>
              <a:t>).</a:t>
            </a:r>
          </a:p>
          <a:p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0" y="142876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18_sz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618_sz3</Template>
  <TotalTime>1112</TotalTime>
  <Words>2112</Words>
  <Application>Microsoft Office PowerPoint</Application>
  <PresentationFormat>Экран (4:3)</PresentationFormat>
  <Paragraphs>308</Paragraphs>
  <Slides>52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618_sz3</vt:lpstr>
      <vt:lpstr>Слайд 1</vt:lpstr>
      <vt:lpstr>Слайд 2</vt:lpstr>
      <vt:lpstr>Слайд 3</vt:lpstr>
      <vt:lpstr>                                                      Педагогічне кредо: «Сформуй в дитини бажання навчатися.        Пам’ятай,  лише людина з добрим серцем може стати справжнім учителем» </vt:lpstr>
      <vt:lpstr>Слайд 5</vt:lpstr>
      <vt:lpstr>Слайд 6</vt:lpstr>
      <vt:lpstr>Слайд 7</vt:lpstr>
      <vt:lpstr> Для розвитку пізнавальної активності у молодших школярів потрібно: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Як створюю методичне забезпечення процесу формування пізнавальної активності молодших школярів  </vt:lpstr>
      <vt:lpstr>Слайд 18</vt:lpstr>
      <vt:lpstr>Слайд 19</vt:lpstr>
      <vt:lpstr>Слайд 20</vt:lpstr>
      <vt:lpstr>Слайд 21</vt:lpstr>
      <vt:lpstr>Забезпечення  умов для розвитку  пізнавальної активності  учнів  </vt:lpstr>
      <vt:lpstr>3</vt:lpstr>
      <vt:lpstr>Опрацювавши велику кількість літератури не тільки теоретично,але й практично, зробила висновок, що розвитку пізнавального інтересу учнів початкових класів сприяють такі прийоми:</vt:lpstr>
      <vt:lpstr>Слайд 25</vt:lpstr>
      <vt:lpstr>Для розвитку пізнавальної активності пропоную такі завдання: </vt:lpstr>
      <vt:lpstr>Слайд 27</vt:lpstr>
      <vt:lpstr>1.ІІ етап Всеукраїнської учнівської олімпіади з математики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Незабутні хвилини!</vt:lpstr>
      <vt:lpstr>І знову перший!</vt:lpstr>
      <vt:lpstr>Слайд 39</vt:lpstr>
      <vt:lpstr>Слайд 40</vt:lpstr>
      <vt:lpstr>Слайд 41</vt:lpstr>
      <vt:lpstr>Активний відпочинок!</vt:lpstr>
      <vt:lpstr>Наша творчість!</vt:lpstr>
      <vt:lpstr>Ми бачили спуск корабля!</vt:lpstr>
      <vt:lpstr>Козачата!</vt:lpstr>
      <vt:lpstr>Весело разом!</vt:lpstr>
      <vt:lpstr>Спільна робота!</vt:lpstr>
      <vt:lpstr>Пошта Святого Валентина!</vt:lpstr>
      <vt:lpstr>Разом з батьками!</vt:lpstr>
      <vt:lpstr>Хвилини творчості!</vt:lpstr>
      <vt:lpstr>Використані джерела</vt:lpstr>
      <vt:lpstr>Дякую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DNA7 X86</cp:lastModifiedBy>
  <cp:revision>120</cp:revision>
  <dcterms:created xsi:type="dcterms:W3CDTF">2012-02-26T17:50:32Z</dcterms:created>
  <dcterms:modified xsi:type="dcterms:W3CDTF">2014-03-13T19:01:37Z</dcterms:modified>
</cp:coreProperties>
</file>