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</p:sldMasterIdLst>
  <p:notesMasterIdLst>
    <p:notesMasterId r:id="rId27"/>
  </p:notesMasterIdLst>
  <p:handoutMasterIdLst>
    <p:handoutMasterId r:id="rId28"/>
  </p:handoutMasterIdLst>
  <p:sldIdLst>
    <p:sldId id="256" r:id="rId7"/>
    <p:sldId id="264" r:id="rId8"/>
    <p:sldId id="282" r:id="rId9"/>
    <p:sldId id="265" r:id="rId10"/>
    <p:sldId id="266" r:id="rId11"/>
    <p:sldId id="267" r:id="rId12"/>
    <p:sldId id="268" r:id="rId13"/>
    <p:sldId id="269" r:id="rId14"/>
    <p:sldId id="283" r:id="rId15"/>
    <p:sldId id="270" r:id="rId16"/>
    <p:sldId id="271" r:id="rId17"/>
    <p:sldId id="272" r:id="rId18"/>
    <p:sldId id="281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CC"/>
    <a:srgbClr val="33CC33"/>
    <a:srgbClr val="6600CC"/>
    <a:srgbClr val="153F23"/>
    <a:srgbClr val="2B816A"/>
    <a:srgbClr val="E97D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22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849A2-FA95-42F5-B3D0-FC8D37AA58DC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914D1-18DF-4C68-8703-7D2BDDA3D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68EA85-10C1-4C8D-A94D-679F8AA9ADC0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338C55-1618-43C6-BD6C-E18A79FC1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3CED6-1624-4A81-AEF5-28F2EFE9EF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7B6C8-3BAC-445F-8E72-323EADE4C97B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A715F-AF69-4317-9988-2F9EAA04B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A83B-A050-4C4C-8525-D60C788DD75D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2BC39-95DF-4D00-BB75-C6C17638F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7BAA7-CF02-4B2A-AFDC-442C95807984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5DF4-C824-4336-B44D-575A4135D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D5A9E-ACB7-4D09-A9C6-60C90AD16D5E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BEC49-BAAE-44C7-8DAA-DEB99F897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11B7-5C90-4E8D-810C-00B3F6F140C2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DF2C-079F-4EEC-8170-7B11DA699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3754B-4EA5-4F20-B091-1DAA6CDFEB40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F79C-FB62-41C1-A933-0C65ED7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7B5F1-525C-488F-A67C-0C16EF17C940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B1B91-324A-4D68-95E2-F00E97D76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84A4-E3E1-44F0-86E9-E4A599BAD0F9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40FF-4763-4059-B692-0C36F74BE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38B3C-0625-4129-A61D-22EC2019209C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D66CC-470E-4285-BEAB-4DC6454AB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0903-8AD7-4FAF-81F1-E3D58FFD8F09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9FCD-F75B-4F94-9DD4-CF52D51DC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90018-201C-41ED-8ED8-80286497FE73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2904-E0DC-48D6-BACE-1D8CC7611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D1204-0A91-44A2-8A4B-663CAD9677D4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DAF3-9943-49D1-BA71-F5A921148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5000">
              <a:srgbClr val="FFFFFF"/>
            </a:gs>
            <a:gs pos="100000">
              <a:srgbClr val="B3ED6A"/>
            </a:gs>
          </a:gsLst>
          <a:lin ang="21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6"/>
          <p:cNvGrpSpPr>
            <a:grpSpLocks/>
          </p:cNvGrpSpPr>
          <p:nvPr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5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7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027" name="Группа 20"/>
          <p:cNvGrpSpPr>
            <a:grpSpLocks/>
          </p:cNvGrpSpPr>
          <p:nvPr/>
        </p:nvGrpSpPr>
        <p:grpSpPr bwMode="auto">
          <a:xfrm rot="4495045">
            <a:off x="7750969" y="2101056"/>
            <a:ext cx="307975" cy="449263"/>
            <a:chOff x="2857488" y="4883951"/>
            <a:chExt cx="571504" cy="903297"/>
          </a:xfrm>
        </p:grpSpPr>
        <p:sp>
          <p:nvSpPr>
            <p:cNvPr id="19" name="Овал 21"/>
            <p:cNvSpPr/>
            <p:nvPr/>
          </p:nvSpPr>
          <p:spPr>
            <a:xfrm>
              <a:off x="2989498" y="4933342"/>
              <a:ext cx="285753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1" name="Прямая соединительная линия 23"/>
            <p:cNvCxnSpPr>
              <a:stCxn id="0" idx="0"/>
              <a:endCxn id="0" idx="4"/>
            </p:cNvCxnSpPr>
            <p:nvPr/>
          </p:nvCxnSpPr>
          <p:spPr>
            <a:xfrm rot="16200000" flipH="1">
              <a:off x="2742371" y="5381118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4"/>
            <p:cNvSpPr/>
            <p:nvPr/>
          </p:nvSpPr>
          <p:spPr>
            <a:xfrm>
              <a:off x="3060108" y="48720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5"/>
            <p:cNvSpPr/>
            <p:nvPr/>
          </p:nvSpPr>
          <p:spPr>
            <a:xfrm>
              <a:off x="2986810" y="5147838"/>
              <a:ext cx="70702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2919281" y="5273946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0452" y="541643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994539" y="5559948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209732" y="5147246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79502" y="5272914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79906" y="5418484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06629" y="5566110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8" name="Группа 33"/>
          <p:cNvGrpSpPr>
            <a:grpSpLocks/>
          </p:cNvGrpSpPr>
          <p:nvPr/>
        </p:nvGrpSpPr>
        <p:grpSpPr bwMode="auto">
          <a:xfrm rot="-7840260">
            <a:off x="6442869" y="4836319"/>
            <a:ext cx="307975" cy="449263"/>
            <a:chOff x="2857488" y="4883951"/>
            <a:chExt cx="571504" cy="903297"/>
          </a:xfrm>
        </p:grpSpPr>
        <p:sp>
          <p:nvSpPr>
            <p:cNvPr id="32" name="Овал 34"/>
            <p:cNvSpPr/>
            <p:nvPr/>
          </p:nvSpPr>
          <p:spPr>
            <a:xfrm>
              <a:off x="3028375" y="4932154"/>
              <a:ext cx="285753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4" name="Прямая соединительная линия 36"/>
            <p:cNvCxnSpPr>
              <a:stCxn id="0" idx="0"/>
              <a:endCxn id="0" idx="4"/>
            </p:cNvCxnSpPr>
            <p:nvPr/>
          </p:nvCxnSpPr>
          <p:spPr>
            <a:xfrm rot="16200000" flipH="1">
              <a:off x="2751536" y="539324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7"/>
            <p:cNvSpPr/>
            <p:nvPr/>
          </p:nvSpPr>
          <p:spPr>
            <a:xfrm>
              <a:off x="3069493" y="4883135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8"/>
            <p:cNvSpPr/>
            <p:nvPr/>
          </p:nvSpPr>
          <p:spPr>
            <a:xfrm>
              <a:off x="3002941" y="5142271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2944591" y="5286603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46346" y="5431319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3004696" y="557264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236480" y="5142235"/>
              <a:ext cx="73648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91637" y="5284288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93392" y="542900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232162" y="5575369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" name="Группа 46"/>
          <p:cNvGrpSpPr/>
          <p:nvPr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5" name="Овал 4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7" name="Прямая соединительная линия 49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5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5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15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15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6" grpId="0"/>
      <p:bldP spid="2154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5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54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5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54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5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54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5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54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5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5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5000">
              <a:srgbClr val="FFFFFF"/>
            </a:gs>
            <a:gs pos="100000">
              <a:srgbClr val="B3ED6A"/>
            </a:gs>
          </a:gsLst>
          <a:lin ang="21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5000">
              <a:srgbClr val="FFFFFF"/>
            </a:gs>
            <a:gs pos="100000">
              <a:srgbClr val="B3ED6A"/>
            </a:gs>
          </a:gsLst>
          <a:lin ang="21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7"/>
          <p:cNvGrpSpPr>
            <a:grpSpLocks/>
          </p:cNvGrpSpPr>
          <p:nvPr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5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2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3075" name="Группа 24"/>
          <p:cNvGrpSpPr>
            <a:grpSpLocks/>
          </p:cNvGrpSpPr>
          <p:nvPr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2" name="Овал 25"/>
            <p:cNvSpPr/>
            <p:nvPr/>
          </p:nvSpPr>
          <p:spPr>
            <a:xfrm>
              <a:off x="3000632" y="4944258"/>
              <a:ext cx="285753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4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8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9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30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1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2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3"/>
            <p:cNvSpPr/>
            <p:nvPr/>
          </p:nvSpPr>
          <p:spPr>
            <a:xfrm>
              <a:off x="3214070" y="5150282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4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5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6"/>
            <p:cNvSpPr/>
            <p:nvPr/>
          </p:nvSpPr>
          <p:spPr>
            <a:xfrm>
              <a:off x="3214764" y="557757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076" name="Группа 37"/>
          <p:cNvGrpSpPr>
            <a:grpSpLocks/>
          </p:cNvGrpSpPr>
          <p:nvPr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5" name="Овал 38"/>
            <p:cNvSpPr/>
            <p:nvPr/>
          </p:nvSpPr>
          <p:spPr>
            <a:xfrm>
              <a:off x="3031570" y="4934441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7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41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2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3"/>
            <p:cNvSpPr/>
            <p:nvPr/>
          </p:nvSpPr>
          <p:spPr>
            <a:xfrm>
              <a:off x="2947786" y="5287642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4"/>
            <p:cNvSpPr/>
            <p:nvPr/>
          </p:nvSpPr>
          <p:spPr>
            <a:xfrm>
              <a:off x="2957203" y="5435272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5"/>
            <p:cNvSpPr/>
            <p:nvPr/>
          </p:nvSpPr>
          <p:spPr>
            <a:xfrm>
              <a:off x="3019393" y="557127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6"/>
            <p:cNvSpPr/>
            <p:nvPr/>
          </p:nvSpPr>
          <p:spPr>
            <a:xfrm>
              <a:off x="3236480" y="5144508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7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8"/>
            <p:cNvSpPr/>
            <p:nvPr/>
          </p:nvSpPr>
          <p:spPr>
            <a:xfrm>
              <a:off x="3303933" y="5428480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9"/>
            <p:cNvSpPr/>
            <p:nvPr/>
          </p:nvSpPr>
          <p:spPr>
            <a:xfrm>
              <a:off x="3242704" y="5574332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077" name="Группа 50"/>
          <p:cNvGrpSpPr>
            <a:grpSpLocks/>
          </p:cNvGrpSpPr>
          <p:nvPr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8" name="Овал 51"/>
            <p:cNvSpPr/>
            <p:nvPr/>
          </p:nvSpPr>
          <p:spPr>
            <a:xfrm>
              <a:off x="2991588" y="4953538"/>
              <a:ext cx="287234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40911" y="5414577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4"/>
            <p:cNvSpPr/>
            <p:nvPr/>
          </p:nvSpPr>
          <p:spPr>
            <a:xfrm>
              <a:off x="3056056" y="4894429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5"/>
            <p:cNvSpPr/>
            <p:nvPr/>
          </p:nvSpPr>
          <p:spPr>
            <a:xfrm>
              <a:off x="2994482" y="516011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6"/>
            <p:cNvSpPr/>
            <p:nvPr/>
          </p:nvSpPr>
          <p:spPr>
            <a:xfrm>
              <a:off x="2918930" y="5294077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7"/>
            <p:cNvSpPr/>
            <p:nvPr/>
          </p:nvSpPr>
          <p:spPr>
            <a:xfrm>
              <a:off x="2921387" y="544832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8"/>
            <p:cNvSpPr/>
            <p:nvPr/>
          </p:nvSpPr>
          <p:spPr>
            <a:xfrm>
              <a:off x="2994204" y="5589718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9"/>
            <p:cNvSpPr/>
            <p:nvPr/>
          </p:nvSpPr>
          <p:spPr>
            <a:xfrm>
              <a:off x="3201280" y="5153076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60"/>
            <p:cNvSpPr/>
            <p:nvPr/>
          </p:nvSpPr>
          <p:spPr>
            <a:xfrm>
              <a:off x="3285102" y="5302385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61"/>
            <p:cNvSpPr/>
            <p:nvPr/>
          </p:nvSpPr>
          <p:spPr>
            <a:xfrm>
              <a:off x="3275433" y="5458184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62"/>
            <p:cNvSpPr/>
            <p:nvPr/>
          </p:nvSpPr>
          <p:spPr>
            <a:xfrm>
              <a:off x="3205383" y="5596107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63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3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6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3" grpId="0"/>
      <p:bldP spid="24634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6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6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63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6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6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63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6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6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63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6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6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63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6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6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6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5000">
              <a:srgbClr val="FFFFFF"/>
            </a:gs>
            <a:gs pos="100000">
              <a:srgbClr val="B3ED6A"/>
            </a:gs>
          </a:gsLst>
          <a:lin ang="21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4"/>
          <p:cNvGrpSpPr>
            <a:grpSpLocks/>
          </p:cNvGrpSpPr>
          <p:nvPr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5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2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4099" name="Группа 21"/>
          <p:cNvGrpSpPr>
            <a:grpSpLocks/>
          </p:cNvGrpSpPr>
          <p:nvPr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2" name="Овал 22"/>
            <p:cNvSpPr/>
            <p:nvPr/>
          </p:nvSpPr>
          <p:spPr>
            <a:xfrm>
              <a:off x="3000632" y="4944258"/>
              <a:ext cx="285753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4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5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6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7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8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9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0"/>
            <p:cNvSpPr/>
            <p:nvPr/>
          </p:nvSpPr>
          <p:spPr>
            <a:xfrm>
              <a:off x="3214070" y="5150282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1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2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3"/>
            <p:cNvSpPr/>
            <p:nvPr/>
          </p:nvSpPr>
          <p:spPr>
            <a:xfrm>
              <a:off x="3214764" y="557757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100" name="Группа 34"/>
          <p:cNvGrpSpPr>
            <a:grpSpLocks/>
          </p:cNvGrpSpPr>
          <p:nvPr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5" name="Овал 35"/>
            <p:cNvSpPr/>
            <p:nvPr/>
          </p:nvSpPr>
          <p:spPr>
            <a:xfrm>
              <a:off x="3031570" y="4934441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7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0"/>
            <p:cNvSpPr/>
            <p:nvPr/>
          </p:nvSpPr>
          <p:spPr>
            <a:xfrm>
              <a:off x="2947786" y="5287642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1"/>
            <p:cNvSpPr/>
            <p:nvPr/>
          </p:nvSpPr>
          <p:spPr>
            <a:xfrm>
              <a:off x="2957203" y="5435272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2"/>
            <p:cNvSpPr/>
            <p:nvPr/>
          </p:nvSpPr>
          <p:spPr>
            <a:xfrm>
              <a:off x="3019393" y="557127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3"/>
            <p:cNvSpPr/>
            <p:nvPr/>
          </p:nvSpPr>
          <p:spPr>
            <a:xfrm>
              <a:off x="3236480" y="5144508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5"/>
            <p:cNvSpPr/>
            <p:nvPr/>
          </p:nvSpPr>
          <p:spPr>
            <a:xfrm>
              <a:off x="3303933" y="5428480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6"/>
            <p:cNvSpPr/>
            <p:nvPr/>
          </p:nvSpPr>
          <p:spPr>
            <a:xfrm>
              <a:off x="3242704" y="5574332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101" name="Группа 47"/>
          <p:cNvGrpSpPr>
            <a:grpSpLocks/>
          </p:cNvGrpSpPr>
          <p:nvPr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8" name="Овал 48"/>
            <p:cNvSpPr/>
            <p:nvPr/>
          </p:nvSpPr>
          <p:spPr>
            <a:xfrm>
              <a:off x="2991588" y="4953538"/>
              <a:ext cx="287234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40911" y="5414577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1"/>
            <p:cNvSpPr/>
            <p:nvPr/>
          </p:nvSpPr>
          <p:spPr>
            <a:xfrm>
              <a:off x="3056056" y="4894429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2"/>
            <p:cNvSpPr/>
            <p:nvPr/>
          </p:nvSpPr>
          <p:spPr>
            <a:xfrm>
              <a:off x="2994482" y="516011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3"/>
            <p:cNvSpPr/>
            <p:nvPr/>
          </p:nvSpPr>
          <p:spPr>
            <a:xfrm>
              <a:off x="2918930" y="5294077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4"/>
            <p:cNvSpPr/>
            <p:nvPr/>
          </p:nvSpPr>
          <p:spPr>
            <a:xfrm>
              <a:off x="2921387" y="544832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5"/>
            <p:cNvSpPr/>
            <p:nvPr/>
          </p:nvSpPr>
          <p:spPr>
            <a:xfrm>
              <a:off x="2994204" y="5589718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6"/>
            <p:cNvSpPr/>
            <p:nvPr/>
          </p:nvSpPr>
          <p:spPr>
            <a:xfrm>
              <a:off x="3201280" y="5153076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7"/>
            <p:cNvSpPr/>
            <p:nvPr/>
          </p:nvSpPr>
          <p:spPr>
            <a:xfrm>
              <a:off x="3285102" y="5302385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8"/>
            <p:cNvSpPr/>
            <p:nvPr/>
          </p:nvSpPr>
          <p:spPr>
            <a:xfrm>
              <a:off x="3275433" y="5458184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9"/>
            <p:cNvSpPr/>
            <p:nvPr/>
          </p:nvSpPr>
          <p:spPr>
            <a:xfrm>
              <a:off x="3205383" y="5596107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565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5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5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56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7" grpId="0"/>
      <p:bldP spid="25658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6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6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65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6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6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65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6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6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65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6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6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65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6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6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6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5000">
              <a:srgbClr val="FFFFFF"/>
            </a:gs>
            <a:gs pos="100000">
              <a:srgbClr val="B3ED6A"/>
            </a:gs>
          </a:gsLst>
          <a:lin ang="21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7"/>
          <p:cNvGrpSpPr>
            <a:grpSpLocks/>
          </p:cNvGrpSpPr>
          <p:nvPr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5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7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5123" name="Группа 21"/>
          <p:cNvGrpSpPr>
            <a:grpSpLocks/>
          </p:cNvGrpSpPr>
          <p:nvPr/>
        </p:nvGrpSpPr>
        <p:grpSpPr bwMode="auto">
          <a:xfrm rot="7987570">
            <a:off x="7840662" y="4568826"/>
            <a:ext cx="307975" cy="450850"/>
            <a:chOff x="2857488" y="4883951"/>
            <a:chExt cx="571504" cy="903297"/>
          </a:xfrm>
        </p:grpSpPr>
        <p:sp>
          <p:nvSpPr>
            <p:cNvPr id="19" name="Овал 22"/>
            <p:cNvSpPr/>
            <p:nvPr/>
          </p:nvSpPr>
          <p:spPr>
            <a:xfrm>
              <a:off x="3009558" y="4960578"/>
              <a:ext cx="285751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1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1136" y="5415508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5"/>
            <p:cNvSpPr/>
            <p:nvPr/>
          </p:nvSpPr>
          <p:spPr>
            <a:xfrm>
              <a:off x="3070154" y="4897736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6"/>
            <p:cNvSpPr/>
            <p:nvPr/>
          </p:nvSpPr>
          <p:spPr>
            <a:xfrm>
              <a:off x="3002106" y="514610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7"/>
            <p:cNvSpPr/>
            <p:nvPr/>
          </p:nvSpPr>
          <p:spPr>
            <a:xfrm>
              <a:off x="2928170" y="5302193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8"/>
            <p:cNvSpPr/>
            <p:nvPr/>
          </p:nvSpPr>
          <p:spPr>
            <a:xfrm>
              <a:off x="2934887" y="5457231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9"/>
            <p:cNvSpPr/>
            <p:nvPr/>
          </p:nvSpPr>
          <p:spPr>
            <a:xfrm>
              <a:off x="3006011" y="5600333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30"/>
            <p:cNvSpPr/>
            <p:nvPr/>
          </p:nvSpPr>
          <p:spPr>
            <a:xfrm>
              <a:off x="3214067" y="5152524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1"/>
            <p:cNvSpPr/>
            <p:nvPr/>
          </p:nvSpPr>
          <p:spPr>
            <a:xfrm>
              <a:off x="3287479" y="528895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2"/>
            <p:cNvSpPr/>
            <p:nvPr/>
          </p:nvSpPr>
          <p:spPr>
            <a:xfrm>
              <a:off x="3289760" y="5452838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3"/>
            <p:cNvSpPr/>
            <p:nvPr/>
          </p:nvSpPr>
          <p:spPr>
            <a:xfrm>
              <a:off x="3222273" y="5602397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24" name="Группа 34"/>
          <p:cNvGrpSpPr>
            <a:grpSpLocks/>
          </p:cNvGrpSpPr>
          <p:nvPr/>
        </p:nvGrpSpPr>
        <p:grpSpPr bwMode="auto">
          <a:xfrm rot="-7840260">
            <a:off x="6215062" y="5070476"/>
            <a:ext cx="307975" cy="450850"/>
            <a:chOff x="2857488" y="4883951"/>
            <a:chExt cx="571504" cy="903297"/>
          </a:xfrm>
        </p:grpSpPr>
        <p:sp>
          <p:nvSpPr>
            <p:cNvPr id="32" name="Овал 35"/>
            <p:cNvSpPr/>
            <p:nvPr/>
          </p:nvSpPr>
          <p:spPr>
            <a:xfrm>
              <a:off x="3031570" y="4934441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4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40"/>
            <p:cNvSpPr/>
            <p:nvPr/>
          </p:nvSpPr>
          <p:spPr>
            <a:xfrm>
              <a:off x="2947786" y="5287642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1"/>
            <p:cNvSpPr/>
            <p:nvPr/>
          </p:nvSpPr>
          <p:spPr>
            <a:xfrm>
              <a:off x="2957203" y="5435272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2"/>
            <p:cNvSpPr/>
            <p:nvPr/>
          </p:nvSpPr>
          <p:spPr>
            <a:xfrm>
              <a:off x="3019393" y="557127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3"/>
            <p:cNvSpPr/>
            <p:nvPr/>
          </p:nvSpPr>
          <p:spPr>
            <a:xfrm>
              <a:off x="3236480" y="5144508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5"/>
            <p:cNvSpPr/>
            <p:nvPr/>
          </p:nvSpPr>
          <p:spPr>
            <a:xfrm>
              <a:off x="3303933" y="5428480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6"/>
            <p:cNvSpPr/>
            <p:nvPr/>
          </p:nvSpPr>
          <p:spPr>
            <a:xfrm>
              <a:off x="3242704" y="5574332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25" name="Группа 47"/>
          <p:cNvGrpSpPr>
            <a:grpSpLocks/>
          </p:cNvGrpSpPr>
          <p:nvPr/>
        </p:nvGrpSpPr>
        <p:grpSpPr bwMode="auto">
          <a:xfrm rot="4965394">
            <a:off x="8607425" y="6294438"/>
            <a:ext cx="307975" cy="450850"/>
            <a:chOff x="2857488" y="4883951"/>
            <a:chExt cx="571504" cy="903297"/>
          </a:xfrm>
        </p:grpSpPr>
        <p:sp>
          <p:nvSpPr>
            <p:cNvPr id="45" name="Овал 48"/>
            <p:cNvSpPr/>
            <p:nvPr/>
          </p:nvSpPr>
          <p:spPr>
            <a:xfrm>
              <a:off x="2994946" y="4944273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7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40961" y="5416058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51"/>
            <p:cNvSpPr/>
            <p:nvPr/>
          </p:nvSpPr>
          <p:spPr>
            <a:xfrm>
              <a:off x="3055417" y="4891072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52"/>
            <p:cNvSpPr/>
            <p:nvPr/>
          </p:nvSpPr>
          <p:spPr>
            <a:xfrm>
              <a:off x="3001491" y="5144938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3"/>
            <p:cNvSpPr/>
            <p:nvPr/>
          </p:nvSpPr>
          <p:spPr>
            <a:xfrm>
              <a:off x="2916064" y="5290520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4"/>
            <p:cNvSpPr/>
            <p:nvPr/>
          </p:nvSpPr>
          <p:spPr>
            <a:xfrm>
              <a:off x="2921057" y="5448325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5"/>
            <p:cNvSpPr/>
            <p:nvPr/>
          </p:nvSpPr>
          <p:spPr>
            <a:xfrm>
              <a:off x="2996807" y="558676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6"/>
            <p:cNvSpPr/>
            <p:nvPr/>
          </p:nvSpPr>
          <p:spPr>
            <a:xfrm>
              <a:off x="3199879" y="5149919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7"/>
            <p:cNvSpPr/>
            <p:nvPr/>
          </p:nvSpPr>
          <p:spPr>
            <a:xfrm>
              <a:off x="3285832" y="5302586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8"/>
            <p:cNvSpPr/>
            <p:nvPr/>
          </p:nvSpPr>
          <p:spPr>
            <a:xfrm>
              <a:off x="3279507" y="5455629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9"/>
            <p:cNvSpPr/>
            <p:nvPr/>
          </p:nvSpPr>
          <p:spPr>
            <a:xfrm>
              <a:off x="3201038" y="5592548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668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8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6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0" grpId="0"/>
      <p:bldP spid="2668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6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68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6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68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6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68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6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68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6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68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AA70D7-D8B8-4042-B757-2073DB62BC81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A78806-543E-424F-B1C9-2928575E4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79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5"/>
        </a:buBlip>
        <a:defRPr sz="3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5"/>
        </a:buBlip>
        <a:defRPr sz="20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9.xml"/><Relationship Id="rId1" Type="http://schemas.openxmlformats.org/officeDocument/2006/relationships/audio" Target="file:///E:\&#1089;&#1077;&#1084;&#1110;&#1085;&#1072;&#1088;%20&#1086;&#1089;&#1085;&#1086;&#1074;&#1080;%20&#1079;&#1076;&#1086;&#1088;&#1086;&#1074;&#1103;\oleg_mitjaev_-_kak_zdorovo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7.xml"/><Relationship Id="rId1" Type="http://schemas.openxmlformats.org/officeDocument/2006/relationships/audio" Target="file:///E:\&#1089;&#1077;&#1084;&#1110;&#1085;&#1072;&#1088;%20&#1086;&#1089;&#1085;&#1086;&#1074;&#1080;%20&#1079;&#1076;&#1086;&#1088;&#1086;&#1074;&#1103;\ot_ulibki.mp3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7.xml"/><Relationship Id="rId1" Type="http://schemas.openxmlformats.org/officeDocument/2006/relationships/audio" Target="file:///E:\&#1089;&#1077;&#1084;&#1110;&#1085;&#1072;&#1088;%20&#1086;&#1089;&#1085;&#1086;&#1074;&#1080;%20&#1079;&#1076;&#1086;&#1088;&#1086;&#1074;&#1103;\17-ost-jeanne_et_lucas_-_begletsyi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381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oleg_mitjaev_-_kak_zdorovo.mp3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117" fill="hold"/>
                                        <p:tgtEl>
                                          <p:spTgt spid="12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5562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4000" b="1" i="1" smtClean="0">
                <a:solidFill>
                  <a:srgbClr val="0000CC"/>
                </a:solidFill>
              </a:rPr>
              <a:t>    Уявіть, що вас випадково штовхнув хлопець, який пробігав повз вас..…</a:t>
            </a:r>
            <a:endParaRPr lang="ru-RU" sz="4000" b="1" i="1" smtClean="0">
              <a:solidFill>
                <a:srgbClr val="0000CC"/>
              </a:solidFill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3124200"/>
            <a:ext cx="48577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381000" y="0"/>
            <a:ext cx="8229600" cy="281940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uk-UA" sz="6000" b="1" smtClean="0">
                <a:solidFill>
                  <a:srgbClr val="FF0000"/>
                </a:solidFill>
                <a:latin typeface="Monotype Corsiva" pitchFamily="66" charset="0"/>
              </a:rPr>
              <a:t>Емоції – це миттєві реакції організму на певну         подію</a:t>
            </a:r>
            <a:r>
              <a:rPr lang="ru-RU" sz="6000" b="1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7411" name="Picture 4" descr="000803_1064_6011_vnvv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191000"/>
            <a:ext cx="2330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000803_1054_6855_vuvv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1400" y="3124200"/>
            <a:ext cx="1843088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000803_1064_4238_vuvv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4648200"/>
            <a:ext cx="31242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uk-UA" sz="6000" b="1" smtClean="0">
                <a:solidFill>
                  <a:srgbClr val="009900"/>
                </a:solidFill>
                <a:latin typeface="Monotype Corsiva" pitchFamily="66" charset="0"/>
              </a:rPr>
              <a:t>Впізнай емоцію…</a:t>
            </a:r>
            <a:endParaRPr lang="ru-RU" sz="6000" b="1" smtClean="0">
              <a:solidFill>
                <a:srgbClr val="009900"/>
              </a:solidFill>
              <a:latin typeface="Monotype Corsiva" pitchFamily="66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838200"/>
            <a:ext cx="56197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00" y="838200"/>
            <a:ext cx="5562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50538039_yemoci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838200"/>
            <a:ext cx="7696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241767_23878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3000" y="857250"/>
            <a:ext cx="69342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205954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2000" y="838200"/>
            <a:ext cx="7696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 descr="Jill_Greenberg_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95538" y="838200"/>
            <a:ext cx="6062662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0" descr="эмоции-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38200" y="838200"/>
            <a:ext cx="7620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1" descr="file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38200" y="876300"/>
            <a:ext cx="75438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62000" y="892175"/>
            <a:ext cx="7620000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2000" y="838200"/>
            <a:ext cx="7696200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430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0"/>
            <a:ext cx="81534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sz="6000" b="1" smtClean="0">
                <a:solidFill>
                  <a:srgbClr val="FF0000"/>
                </a:solidFill>
                <a:latin typeface="Monotype Corsiva" pitchFamily="66" charset="0"/>
              </a:rPr>
              <a:t>Творці гарного настрою</a:t>
            </a:r>
            <a:r>
              <a:rPr lang="ru-RU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437" name="Rectangle 5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 sz="280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24000"/>
            <a:ext cx="6400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ot_ulibki.mp3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29600" y="6019800"/>
            <a:ext cx="304800" cy="3048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8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9"/>
                </p:tgtEl>
              </p:cMediaNode>
            </p:audio>
          </p:childTnLst>
        </p:cTn>
      </p:par>
    </p:tnLst>
    <p:bldLst>
      <p:bldP spid="18434" grpId="0"/>
      <p:bldP spid="1843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0" y="381000"/>
            <a:ext cx="9144000" cy="6019800"/>
          </a:xfrm>
        </p:spPr>
        <p:txBody>
          <a:bodyPr/>
          <a:lstStyle/>
          <a:p>
            <a:pPr>
              <a:buFontTx/>
              <a:buNone/>
            </a:pPr>
            <a:r>
              <a:rPr lang="uk-UA" sz="4000" b="1" smtClean="0">
                <a:solidFill>
                  <a:srgbClr val="0000CC"/>
                </a:solidFill>
              </a:rPr>
              <a:t>   «…Вона нічого не коштує, але багато дає. </a:t>
            </a:r>
          </a:p>
          <a:p>
            <a:pPr>
              <a:buFontTx/>
              <a:buNone/>
            </a:pPr>
            <a:r>
              <a:rPr lang="uk-UA" sz="4000" b="1" smtClean="0">
                <a:solidFill>
                  <a:srgbClr val="0000CC"/>
                </a:solidFill>
              </a:rPr>
              <a:t>  Вона збагачує того, кому її дарують, але не збіднює того,  хто нею ділиться.</a:t>
            </a:r>
          </a:p>
          <a:p>
            <a:pPr>
              <a:buFontTx/>
              <a:buNone/>
            </a:pPr>
            <a:r>
              <a:rPr lang="uk-UA" sz="4000" b="1" smtClean="0">
                <a:solidFill>
                  <a:srgbClr val="0000CC"/>
                </a:solidFill>
              </a:rPr>
              <a:t>  Вона миттєва, але запам</a:t>
            </a:r>
            <a:r>
              <a:rPr lang="ru-RU" sz="4000" b="1" smtClean="0">
                <a:solidFill>
                  <a:srgbClr val="0000CC"/>
                </a:solidFill>
              </a:rPr>
              <a:t>’</a:t>
            </a:r>
            <a:r>
              <a:rPr lang="uk-UA" sz="4000" b="1" smtClean="0">
                <a:solidFill>
                  <a:srgbClr val="0000CC"/>
                </a:solidFill>
              </a:rPr>
              <a:t>ятовується назавжди. </a:t>
            </a:r>
          </a:p>
          <a:p>
            <a:pPr>
              <a:buFontTx/>
              <a:buNone/>
            </a:pPr>
            <a:r>
              <a:rPr lang="uk-UA" sz="4000" b="1" smtClean="0">
                <a:solidFill>
                  <a:srgbClr val="0000CC"/>
                </a:solidFill>
              </a:rPr>
              <a:t>  Її не можна вкрасти, купити, випросити, позичити…»</a:t>
            </a:r>
            <a:endParaRPr lang="ru-RU" sz="4000" b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r>
              <a:rPr lang="uk-UA" sz="3600" smtClean="0">
                <a:latin typeface="Monotype Corsiva" pitchFamily="66" charset="0"/>
              </a:rPr>
              <a:t>"</a:t>
            </a:r>
            <a:r>
              <a:rPr lang="uk-UA" sz="3600" smtClean="0">
                <a:solidFill>
                  <a:srgbClr val="153F23"/>
                </a:solidFill>
                <a:latin typeface="Monotype Corsiva" pitchFamily="66" charset="0"/>
              </a:rPr>
              <a:t>Усміхнись світу і він відповість тим самим!"</a:t>
            </a:r>
            <a:r>
              <a:rPr lang="uk-UA" sz="4000" smtClean="0"/>
              <a:t>  </a:t>
            </a:r>
            <a:endParaRPr lang="ru-RU" sz="4000" smtClean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189038"/>
            <a:ext cx="9144000" cy="566896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uk-UA" sz="4800" b="1" smtClean="0">
                <a:solidFill>
                  <a:srgbClr val="FF0000"/>
                </a:solidFill>
                <a:latin typeface="Monotype Corsiva" pitchFamily="66" charset="0"/>
              </a:rPr>
              <a:t>З’їж поганий настрій!</a:t>
            </a:r>
            <a:r>
              <a:rPr lang="uk-UA" sz="4800" b="1" smtClean="0">
                <a:solidFill>
                  <a:srgbClr val="FF0000"/>
                </a:solidFill>
              </a:rPr>
              <a:t> </a:t>
            </a:r>
            <a:endParaRPr lang="ru-RU" sz="4800" b="1" smtClean="0">
              <a:solidFill>
                <a:srgbClr val="FF0000"/>
              </a:solidFill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884238"/>
            <a:ext cx="7467600" cy="597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838200"/>
            <a:ext cx="7467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600" y="762000"/>
            <a:ext cx="7467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66800" y="828675"/>
            <a:ext cx="74009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66800" y="838200"/>
            <a:ext cx="7391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66800" y="828675"/>
            <a:ext cx="74009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66800" y="838200"/>
            <a:ext cx="7391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9906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304800" y="762000"/>
            <a:ext cx="5181600" cy="4068763"/>
          </a:xfrm>
        </p:spPr>
        <p:txBody>
          <a:bodyPr/>
          <a:lstStyle/>
          <a:p>
            <a:r>
              <a:rPr lang="uk-UA" b="1" i="1" smtClean="0">
                <a:solidFill>
                  <a:srgbClr val="FF0000"/>
                </a:solidFill>
              </a:rPr>
              <a:t>Сьогодні я дізнався…</a:t>
            </a:r>
          </a:p>
          <a:p>
            <a:endParaRPr lang="uk-UA" b="1" i="1" smtClean="0">
              <a:solidFill>
                <a:srgbClr val="FF0000"/>
              </a:solidFill>
            </a:endParaRPr>
          </a:p>
          <a:p>
            <a:r>
              <a:rPr lang="uk-UA" b="1" i="1" smtClean="0">
                <a:solidFill>
                  <a:srgbClr val="FF0000"/>
                </a:solidFill>
              </a:rPr>
              <a:t>Найбільше мені сподобалось…</a:t>
            </a:r>
          </a:p>
          <a:p>
            <a:endParaRPr lang="uk-UA" b="1" i="1" smtClean="0">
              <a:solidFill>
                <a:srgbClr val="FF0000"/>
              </a:solidFill>
            </a:endParaRPr>
          </a:p>
          <a:p>
            <a:r>
              <a:rPr lang="uk-UA" b="1" i="1" smtClean="0">
                <a:solidFill>
                  <a:srgbClr val="FF0000"/>
                </a:solidFill>
              </a:rPr>
              <a:t>На все життя я запам</a:t>
            </a:r>
            <a:r>
              <a:rPr lang="ru-RU" b="1" i="1" smtClean="0">
                <a:solidFill>
                  <a:srgbClr val="FF0000"/>
                </a:solidFill>
              </a:rPr>
              <a:t>’</a:t>
            </a:r>
            <a:r>
              <a:rPr lang="uk-UA" b="1" i="1" smtClean="0">
                <a:solidFill>
                  <a:srgbClr val="FF0000"/>
                </a:solidFill>
              </a:rPr>
              <a:t>ятав…</a:t>
            </a:r>
            <a:endParaRPr lang="ru-RU" b="1" i="1" smtClean="0">
              <a:solidFill>
                <a:srgbClr val="FF0000"/>
              </a:solidFill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400" y="2857500"/>
            <a:ext cx="48006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17-ost-jeanne_et_lucas_-_begletsyi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686800" y="6553200"/>
            <a:ext cx="304800" cy="3048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7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9144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uk-UA" sz="9600" b="1" smtClean="0">
                <a:solidFill>
                  <a:srgbClr val="009900"/>
                </a:solidFill>
                <a:latin typeface="Monotype Corsiva" pitchFamily="66" charset="0"/>
              </a:rPr>
              <a:t>Бажаю успіху!!!</a:t>
            </a:r>
            <a:endParaRPr lang="ru-RU" sz="9600" b="1" smtClean="0">
              <a:solidFill>
                <a:srgbClr val="0099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b="1" smtClean="0">
                <a:solidFill>
                  <a:srgbClr val="FF0000"/>
                </a:solidFill>
              </a:rPr>
              <a:t>Я…, у мене… настрій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5800" y="1447800"/>
            <a:ext cx="5486400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b="1" smtClean="0">
                <a:solidFill>
                  <a:srgbClr val="FF0000"/>
                </a:solidFill>
              </a:rPr>
              <a:t>Коли я здоровий (здорова), то …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5800" y="1752600"/>
            <a:ext cx="5486400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uk-UA" b="1" smtClean="0">
                <a:solidFill>
                  <a:srgbClr val="2B816A"/>
                </a:solidFill>
              </a:rPr>
              <a:t>Тема уроку:</a:t>
            </a:r>
            <a:endParaRPr lang="ru-RU" b="1" smtClean="0">
              <a:solidFill>
                <a:srgbClr val="2B816A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1524000" y="685800"/>
            <a:ext cx="8229600" cy="1600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uk-UA" sz="280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800" smtClean="0">
                <a:solidFill>
                  <a:srgbClr val="7030A0"/>
                </a:solidFill>
              </a:rPr>
              <a:t> </a:t>
            </a:r>
            <a:r>
              <a:rPr lang="uk-UA" sz="7200" b="1" smtClean="0">
                <a:solidFill>
                  <a:srgbClr val="7030A0"/>
                </a:solidFill>
                <a:latin typeface="Monotype Corsiva" pitchFamily="66" charset="0"/>
              </a:rPr>
              <a:t>Настрій і здоров</a:t>
            </a:r>
            <a:r>
              <a:rPr lang="en-US" sz="7200" b="1" smtClean="0">
                <a:solidFill>
                  <a:srgbClr val="7030A0"/>
                </a:solidFill>
                <a:latin typeface="Monotype Corsiva" pitchFamily="66" charset="0"/>
              </a:rPr>
              <a:t>’</a:t>
            </a:r>
            <a:r>
              <a:rPr lang="uk-UA" sz="7200" b="1" smtClean="0">
                <a:solidFill>
                  <a:srgbClr val="7030A0"/>
                </a:solidFill>
                <a:latin typeface="Monotype Corsiva" pitchFamily="66" charset="0"/>
              </a:rPr>
              <a:t>я</a:t>
            </a:r>
            <a:endParaRPr lang="ru-RU" sz="7200" b="1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4830763"/>
          </a:xfrm>
          <a:noFill/>
        </p:spPr>
        <p:txBody>
          <a:bodyPr/>
          <a:lstStyle/>
          <a:p>
            <a:pPr marL="838200" indent="-838200" algn="l"/>
            <a:r>
              <a:rPr lang="uk-UA" b="1" smtClean="0">
                <a:solidFill>
                  <a:srgbClr val="6600CC"/>
                </a:solidFill>
              </a:rPr>
              <a:t>                      План</a:t>
            </a:r>
            <a:br>
              <a:rPr lang="uk-UA" b="1" smtClean="0">
                <a:solidFill>
                  <a:srgbClr val="6600CC"/>
                </a:solidFill>
              </a:rPr>
            </a:br>
            <a:r>
              <a:rPr lang="uk-UA" b="1" smtClean="0">
                <a:solidFill>
                  <a:srgbClr val="6600CC"/>
                </a:solidFill>
              </a:rPr>
              <a:t/>
            </a:r>
            <a:br>
              <a:rPr lang="uk-UA" b="1" smtClean="0">
                <a:solidFill>
                  <a:srgbClr val="6600CC"/>
                </a:solidFill>
              </a:rPr>
            </a:br>
            <a:r>
              <a:rPr lang="uk-UA" b="1" smtClean="0">
                <a:solidFill>
                  <a:srgbClr val="6600CC"/>
                </a:solidFill>
              </a:rPr>
              <a:t>1.Поняття про настрій.</a:t>
            </a:r>
            <a:br>
              <a:rPr lang="uk-UA" b="1" smtClean="0">
                <a:solidFill>
                  <a:srgbClr val="6600CC"/>
                </a:solidFill>
              </a:rPr>
            </a:br>
            <a:r>
              <a:rPr lang="uk-UA" b="1" smtClean="0">
                <a:solidFill>
                  <a:srgbClr val="6600CC"/>
                </a:solidFill>
              </a:rPr>
              <a:t>2.Настрій та емоції.</a:t>
            </a:r>
            <a:br>
              <a:rPr lang="uk-UA" b="1" smtClean="0">
                <a:solidFill>
                  <a:srgbClr val="6600CC"/>
                </a:solidFill>
              </a:rPr>
            </a:br>
            <a:r>
              <a:rPr lang="uk-UA" b="1" smtClean="0">
                <a:solidFill>
                  <a:srgbClr val="6600CC"/>
                </a:solidFill>
              </a:rPr>
              <a:t>3.Вплив настрою на здоров</a:t>
            </a:r>
            <a:r>
              <a:rPr lang="en-US" b="1" smtClean="0">
                <a:solidFill>
                  <a:srgbClr val="6600CC"/>
                </a:solidFill>
              </a:rPr>
              <a:t>’</a:t>
            </a:r>
            <a:r>
              <a:rPr lang="uk-UA" b="1" smtClean="0">
                <a:solidFill>
                  <a:srgbClr val="6600CC"/>
                </a:solidFill>
              </a:rPr>
              <a:t>я.</a:t>
            </a:r>
            <a:br>
              <a:rPr lang="uk-UA" b="1" smtClean="0">
                <a:solidFill>
                  <a:srgbClr val="6600CC"/>
                </a:solidFill>
              </a:rPr>
            </a:br>
            <a:r>
              <a:rPr lang="uk-UA" b="1" smtClean="0">
                <a:solidFill>
                  <a:srgbClr val="6600CC"/>
                </a:solidFill>
              </a:rPr>
              <a:t>4.Правила хорошого настрою.</a:t>
            </a:r>
            <a:endParaRPr lang="ru-RU" b="1" smtClean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5181600"/>
          </a:xfrm>
          <a:noFill/>
        </p:spPr>
        <p:txBody>
          <a:bodyPr/>
          <a:lstStyle/>
          <a:p>
            <a:r>
              <a:rPr lang="uk-UA" sz="6000" b="1" smtClean="0">
                <a:solidFill>
                  <a:srgbClr val="0070C0"/>
                </a:solidFill>
              </a:rPr>
              <a:t/>
            </a:r>
            <a:br>
              <a:rPr lang="uk-UA" sz="6000" b="1" smtClean="0">
                <a:solidFill>
                  <a:srgbClr val="0070C0"/>
                </a:solidFill>
              </a:rPr>
            </a:br>
            <a:r>
              <a:rPr lang="uk-UA" sz="6000" b="1" smtClean="0">
                <a:solidFill>
                  <a:srgbClr val="0070C0"/>
                </a:solidFill>
              </a:rPr>
              <a:t>Настрій</a:t>
            </a:r>
            <a:r>
              <a:rPr lang="uk-UA" sz="4000" b="1" smtClean="0">
                <a:solidFill>
                  <a:srgbClr val="0070C0"/>
                </a:solidFill>
              </a:rPr>
              <a:t> – </a:t>
            </a:r>
            <a:br>
              <a:rPr lang="uk-UA" sz="4000" b="1" smtClean="0">
                <a:solidFill>
                  <a:srgbClr val="0070C0"/>
                </a:solidFill>
              </a:rPr>
            </a:br>
            <a:r>
              <a:rPr lang="uk-UA" sz="4000" b="1" smtClean="0">
                <a:solidFill>
                  <a:srgbClr val="0070C0"/>
                </a:solidFill>
              </a:rPr>
              <a:t/>
            </a:r>
            <a:br>
              <a:rPr lang="uk-UA" sz="4000" b="1" smtClean="0">
                <a:solidFill>
                  <a:srgbClr val="0070C0"/>
                </a:solidFill>
              </a:rPr>
            </a:br>
            <a:r>
              <a:rPr lang="uk-UA" sz="4000" b="1" smtClean="0">
                <a:solidFill>
                  <a:srgbClr val="0070C0"/>
                </a:solidFill>
              </a:rPr>
              <a:t>це емоційний стан людини,   коли   вона почувається відповідно до певної ситуації. </a:t>
            </a:r>
            <a:r>
              <a:rPr lang="ru-RU" sz="4000" b="1" smtClean="0">
                <a:solidFill>
                  <a:srgbClr val="0070C0"/>
                </a:solidFill>
              </a:rPr>
              <a:t/>
            </a:r>
            <a:br>
              <a:rPr lang="ru-RU" sz="4000" b="1" smtClean="0">
                <a:solidFill>
                  <a:srgbClr val="0070C0"/>
                </a:solidFill>
              </a:rPr>
            </a:br>
            <a:endParaRPr lang="ru-RU" sz="4000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b="1" i="1" smtClean="0">
                <a:solidFill>
                  <a:srgbClr val="FF0000"/>
                </a:solidFill>
              </a:rPr>
              <a:t>В мене гарний настрій тоді, коли …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9812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uk-UA" sz="5400" b="1" smtClean="0">
                <a:solidFill>
                  <a:srgbClr val="33CC33"/>
                </a:solidFill>
              </a:rPr>
              <a:t>Країна Гарного Настрою</a:t>
            </a:r>
            <a:endParaRPr lang="ru-RU" sz="5400" b="1" smtClean="0">
              <a:solidFill>
                <a:srgbClr val="33CC33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1905000"/>
            <a:ext cx="566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FFFFFF"/>
      </a:accent3>
      <a:accent4>
        <a:srgbClr val="000000"/>
      </a:accent4>
      <a:accent5>
        <a:srgbClr val="B2B8E0"/>
      </a:accent5>
      <a:accent6>
        <a:srgbClr val="54B9DC"/>
      </a:accent6>
      <a:hlink>
        <a:srgbClr val="56C7AA"/>
      </a:hlink>
      <a:folHlink>
        <a:srgbClr val="59A8D1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212745"/>
        </a:dk2>
        <a:lt2>
          <a:srgbClr val="B4DCFA"/>
        </a:lt2>
        <a:accent1>
          <a:srgbClr val="4E67C8"/>
        </a:accent1>
        <a:accent2>
          <a:srgbClr val="5ECCF3"/>
        </a:accent2>
        <a:accent3>
          <a:srgbClr val="FFFFFF"/>
        </a:accent3>
        <a:accent4>
          <a:srgbClr val="000000"/>
        </a:accent4>
        <a:accent5>
          <a:srgbClr val="B2B8E0"/>
        </a:accent5>
        <a:accent6>
          <a:srgbClr val="54B9DC"/>
        </a:accent6>
        <a:hlink>
          <a:srgbClr val="56C7AA"/>
        </a:hlink>
        <a:folHlink>
          <a:srgbClr val="59A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FFFFFF"/>
      </a:accent3>
      <a:accent4>
        <a:srgbClr val="000000"/>
      </a:accent4>
      <a:accent5>
        <a:srgbClr val="B2B8E0"/>
      </a:accent5>
      <a:accent6>
        <a:srgbClr val="54B9DC"/>
      </a:accent6>
      <a:hlink>
        <a:srgbClr val="56C7AA"/>
      </a:hlink>
      <a:folHlink>
        <a:srgbClr val="59A8D1"/>
      </a:folHlink>
    </a:clrScheme>
    <a:fontScheme name="1_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212745"/>
        </a:dk2>
        <a:lt2>
          <a:srgbClr val="B4DCFA"/>
        </a:lt2>
        <a:accent1>
          <a:srgbClr val="4E67C8"/>
        </a:accent1>
        <a:accent2>
          <a:srgbClr val="5ECCF3"/>
        </a:accent2>
        <a:accent3>
          <a:srgbClr val="FFFFFF"/>
        </a:accent3>
        <a:accent4>
          <a:srgbClr val="000000"/>
        </a:accent4>
        <a:accent5>
          <a:srgbClr val="B2B8E0"/>
        </a:accent5>
        <a:accent6>
          <a:srgbClr val="54B9DC"/>
        </a:accent6>
        <a:hlink>
          <a:srgbClr val="56C7AA"/>
        </a:hlink>
        <a:folHlink>
          <a:srgbClr val="59A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2_Тема Office 1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FFFFFF"/>
      </a:accent3>
      <a:accent4>
        <a:srgbClr val="000000"/>
      </a:accent4>
      <a:accent5>
        <a:srgbClr val="B2B8E0"/>
      </a:accent5>
      <a:accent6>
        <a:srgbClr val="54B9DC"/>
      </a:accent6>
      <a:hlink>
        <a:srgbClr val="56C7AA"/>
      </a:hlink>
      <a:folHlink>
        <a:srgbClr val="59A8D1"/>
      </a:folHlink>
    </a:clrScheme>
    <a:fontScheme name="2_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ма Office 1">
        <a:dk1>
          <a:srgbClr val="000000"/>
        </a:dk1>
        <a:lt1>
          <a:srgbClr val="FFFFFF"/>
        </a:lt1>
        <a:dk2>
          <a:srgbClr val="212745"/>
        </a:dk2>
        <a:lt2>
          <a:srgbClr val="B4DCFA"/>
        </a:lt2>
        <a:accent1>
          <a:srgbClr val="4E67C8"/>
        </a:accent1>
        <a:accent2>
          <a:srgbClr val="5ECCF3"/>
        </a:accent2>
        <a:accent3>
          <a:srgbClr val="FFFFFF"/>
        </a:accent3>
        <a:accent4>
          <a:srgbClr val="000000"/>
        </a:accent4>
        <a:accent5>
          <a:srgbClr val="B2B8E0"/>
        </a:accent5>
        <a:accent6>
          <a:srgbClr val="54B9DC"/>
        </a:accent6>
        <a:hlink>
          <a:srgbClr val="56C7AA"/>
        </a:hlink>
        <a:folHlink>
          <a:srgbClr val="59A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3_Тема Office 1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FFFFFF"/>
      </a:accent3>
      <a:accent4>
        <a:srgbClr val="000000"/>
      </a:accent4>
      <a:accent5>
        <a:srgbClr val="B2B8E0"/>
      </a:accent5>
      <a:accent6>
        <a:srgbClr val="54B9DC"/>
      </a:accent6>
      <a:hlink>
        <a:srgbClr val="56C7AA"/>
      </a:hlink>
      <a:folHlink>
        <a:srgbClr val="59A8D1"/>
      </a:folHlink>
    </a:clrScheme>
    <a:fontScheme name="3_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Тема Office 1">
        <a:dk1>
          <a:srgbClr val="000000"/>
        </a:dk1>
        <a:lt1>
          <a:srgbClr val="FFFFFF"/>
        </a:lt1>
        <a:dk2>
          <a:srgbClr val="212745"/>
        </a:dk2>
        <a:lt2>
          <a:srgbClr val="B4DCFA"/>
        </a:lt2>
        <a:accent1>
          <a:srgbClr val="4E67C8"/>
        </a:accent1>
        <a:accent2>
          <a:srgbClr val="5ECCF3"/>
        </a:accent2>
        <a:accent3>
          <a:srgbClr val="FFFFFF"/>
        </a:accent3>
        <a:accent4>
          <a:srgbClr val="000000"/>
        </a:accent4>
        <a:accent5>
          <a:srgbClr val="B2B8E0"/>
        </a:accent5>
        <a:accent6>
          <a:srgbClr val="54B9DC"/>
        </a:accent6>
        <a:hlink>
          <a:srgbClr val="56C7AA"/>
        </a:hlink>
        <a:folHlink>
          <a:srgbClr val="59A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4_Тема Office 1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FFFFFF"/>
      </a:accent3>
      <a:accent4>
        <a:srgbClr val="000000"/>
      </a:accent4>
      <a:accent5>
        <a:srgbClr val="B2B8E0"/>
      </a:accent5>
      <a:accent6>
        <a:srgbClr val="54B9DC"/>
      </a:accent6>
      <a:hlink>
        <a:srgbClr val="56C7AA"/>
      </a:hlink>
      <a:folHlink>
        <a:srgbClr val="59A8D1"/>
      </a:folHlink>
    </a:clrScheme>
    <a:fontScheme name="4_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Тема Office 1">
        <a:dk1>
          <a:srgbClr val="000000"/>
        </a:dk1>
        <a:lt1>
          <a:srgbClr val="FFFFFF"/>
        </a:lt1>
        <a:dk2>
          <a:srgbClr val="212745"/>
        </a:dk2>
        <a:lt2>
          <a:srgbClr val="B4DCFA"/>
        </a:lt2>
        <a:accent1>
          <a:srgbClr val="4E67C8"/>
        </a:accent1>
        <a:accent2>
          <a:srgbClr val="5ECCF3"/>
        </a:accent2>
        <a:accent3>
          <a:srgbClr val="FFFFFF"/>
        </a:accent3>
        <a:accent4>
          <a:srgbClr val="000000"/>
        </a:accent4>
        <a:accent5>
          <a:srgbClr val="B2B8E0"/>
        </a:accent5>
        <a:accent6>
          <a:srgbClr val="54B9DC"/>
        </a:accent6>
        <a:hlink>
          <a:srgbClr val="56C7AA"/>
        </a:hlink>
        <a:folHlink>
          <a:srgbClr val="59A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esentation1_2">
  <a:themeElements>
    <a:clrScheme name="Presentation1_2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Presentation1_2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_2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презентація1</Template>
  <TotalTime>0</TotalTime>
  <Words>149</Words>
  <Application>Microsoft Office PowerPoint</Application>
  <PresentationFormat>Экран (4:3)</PresentationFormat>
  <Paragraphs>26</Paragraphs>
  <Slides>20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Тема Office</vt:lpstr>
      <vt:lpstr>1_Тема Office</vt:lpstr>
      <vt:lpstr>2_Тема Office</vt:lpstr>
      <vt:lpstr>3_Тема Office</vt:lpstr>
      <vt:lpstr>4_Тема Office</vt:lpstr>
      <vt:lpstr>Presentation1_2</vt:lpstr>
      <vt:lpstr>Слайд 1</vt:lpstr>
      <vt:lpstr>Слайд 2</vt:lpstr>
      <vt:lpstr>Я…, у мене… настрій</vt:lpstr>
      <vt:lpstr>Коли я здоровий (здорова), то …</vt:lpstr>
      <vt:lpstr>Тема уроку:</vt:lpstr>
      <vt:lpstr>                      План  1.Поняття про настрій. 2.Настрій та емоції. 3.Вплив настрою на здоров’я. 4.Правила хорошого настрою.</vt:lpstr>
      <vt:lpstr> Настрій –   це емоційний стан людини,   коли   вона почувається відповідно до певної ситуації.  </vt:lpstr>
      <vt:lpstr>В мене гарний настрій тоді, коли …</vt:lpstr>
      <vt:lpstr>Країна Гарного Настрою</vt:lpstr>
      <vt:lpstr>Слайд 10</vt:lpstr>
      <vt:lpstr>Слайд 11</vt:lpstr>
      <vt:lpstr>Впізнай емоцію…</vt:lpstr>
      <vt:lpstr>Слайд 13</vt:lpstr>
      <vt:lpstr>Творці гарного настрою </vt:lpstr>
      <vt:lpstr>Слайд 15</vt:lpstr>
      <vt:lpstr>"Усміхнись світу і він відповість тим самим!"  </vt:lpstr>
      <vt:lpstr>З’їж поганий настрій! </vt:lpstr>
      <vt:lpstr>Слайд 18</vt:lpstr>
      <vt:lpstr>Слайд 19</vt:lpstr>
      <vt:lpstr>Бажаю успіху!!!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cp:keywords/>
  <dc:description/>
  <cp:lastModifiedBy/>
  <cp:revision>52</cp:revision>
  <dcterms:modified xsi:type="dcterms:W3CDTF">2014-02-05T20:16:20Z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TC103516779990</vt:lpwstr>
  </property>
</Properties>
</file>