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3" r:id="rId4"/>
    <p:sldId id="261" r:id="rId5"/>
    <p:sldId id="262" r:id="rId6"/>
    <p:sldId id="265" r:id="rId7"/>
    <p:sldId id="264" r:id="rId8"/>
    <p:sldId id="266" r:id="rId9"/>
    <p:sldId id="267" r:id="rId10"/>
    <p:sldId id="268" r:id="rId11"/>
    <p:sldId id="256" r:id="rId12"/>
    <p:sldId id="25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82A2-C5FB-43D2-852D-F37D268223D8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0B5E-DE0B-4B99-B10A-BD9270B0F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82A2-C5FB-43D2-852D-F37D268223D8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0B5E-DE0B-4B99-B10A-BD9270B0F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82A2-C5FB-43D2-852D-F37D268223D8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0B5E-DE0B-4B99-B10A-BD9270B0F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82A2-C5FB-43D2-852D-F37D268223D8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0B5E-DE0B-4B99-B10A-BD9270B0F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82A2-C5FB-43D2-852D-F37D268223D8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0B5E-DE0B-4B99-B10A-BD9270B0F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82A2-C5FB-43D2-852D-F37D268223D8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0B5E-DE0B-4B99-B10A-BD9270B0F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82A2-C5FB-43D2-852D-F37D268223D8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0B5E-DE0B-4B99-B10A-BD9270B0F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82A2-C5FB-43D2-852D-F37D268223D8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0B5E-DE0B-4B99-B10A-BD9270B0F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82A2-C5FB-43D2-852D-F37D268223D8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0B5E-DE0B-4B99-B10A-BD9270B0F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82A2-C5FB-43D2-852D-F37D268223D8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0B5E-DE0B-4B99-B10A-BD9270B0F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82A2-C5FB-43D2-852D-F37D268223D8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0B5E-DE0B-4B99-B10A-BD9270B0F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482A2-C5FB-43D2-852D-F37D268223D8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C0B5E-DE0B-4B99-B10A-BD9270B0F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krasota-gif.narod.ru/s/elements/06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173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img-fotki.yandex.ru/get/28/mroma-2008.7/0_13ee8_82cf3da1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druzhina.kiev.ua/pics/DSC02849201202060834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4746547" cy="6858000"/>
          </a:xfrm>
          <a:prstGeom prst="rect">
            <a:avLst/>
          </a:prstGeom>
          <a:noFill/>
        </p:spPr>
      </p:pic>
      <p:pic>
        <p:nvPicPr>
          <p:cNvPr id="6" name="Picture 2" descr="http://druzhina.kiev.ua/pics/DSC02858201202060836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0"/>
            <a:ext cx="4499992" cy="6942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druzhina.kiev.ua/pics/DSC02859201202060836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615962" cy="6858000"/>
          </a:xfrm>
          <a:prstGeom prst="rect">
            <a:avLst/>
          </a:prstGeom>
          <a:noFill/>
        </p:spPr>
      </p:pic>
      <p:pic>
        <p:nvPicPr>
          <p:cNvPr id="6" name="Picture 4" descr="http://druzhina.kiev.ua/pics/DSC02868201202060837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-1"/>
            <a:ext cx="4716016" cy="6812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0.liveinternet.ru/images/attach/c/0/46/951/46951333_1249021654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8842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7200" b="1" i="1" dirty="0">
                <a:solidFill>
                  <a:srgbClr val="6600CC"/>
                </a:solidFill>
                <a:latin typeface="Monotype Corsiva" pitchFamily="66" charset="0"/>
              </a:rPr>
              <a:t>«У гостях </a:t>
            </a:r>
            <a:r>
              <a:rPr lang="uk-UA" sz="7200" b="1" i="1" dirty="0" smtClean="0">
                <a:solidFill>
                  <a:srgbClr val="6600CC"/>
                </a:solidFill>
                <a:latin typeface="Monotype Corsiva" pitchFamily="66" charset="0"/>
              </a:rPr>
              <a:t>у </a:t>
            </a:r>
            <a:r>
              <a:rPr lang="uk-UA" sz="7200" b="1" i="1" dirty="0">
                <a:solidFill>
                  <a:srgbClr val="6600CC"/>
                </a:solidFill>
                <a:latin typeface="Monotype Corsiva" pitchFamily="66" charset="0"/>
              </a:rPr>
              <a:t>Нептуна»</a:t>
            </a:r>
            <a:endParaRPr lang="ru-RU" sz="7200" dirty="0">
              <a:solidFill>
                <a:srgbClr val="6600CC"/>
              </a:solidFill>
              <a:latin typeface="Monotype Corsiva" pitchFamily="66" charset="0"/>
            </a:endParaRPr>
          </a:p>
        </p:txBody>
      </p:sp>
      <p:pic>
        <p:nvPicPr>
          <p:cNvPr id="17412" name="Picture 4" descr="http://kalinkastudio.narod.ru/triton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836712"/>
            <a:ext cx="3851920" cy="5652273"/>
          </a:xfrm>
          <a:prstGeom prst="rect">
            <a:avLst/>
          </a:prstGeom>
          <a:noFill/>
        </p:spPr>
      </p:pic>
      <p:pic>
        <p:nvPicPr>
          <p:cNvPr id="17414" name="Picture 6" descr="http://img-fotki.yandex.ru/get/4407/cadi-1986.51f/0_803e2_49cba568_X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24128" y="2390103"/>
            <a:ext cx="3419872" cy="4467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gariman13.narod.ru/ekstrim_video/morskie_zagadki/18187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7023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gariman13.narod.ru/ekstrim_video/morskie_zagadki/32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62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gariman13.narod.ru/ekstrim_video/morskie_zagadki/g9azdatcjtcxs4w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.primamedia.ru/f/big/180/1791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1.i.ua/prikol/pic/4/2/426324_4104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08728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livt.net/Clt/Ani/Cho/Ost/Pcm/Plr/plr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31746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ages.nationalgeographic.com/wpf/media-live/photos/000/171/cache/pipefish-pregnant-father_17135_600x4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6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«У гостях у Нептуна»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DNA7 X86</cp:lastModifiedBy>
  <cp:revision>19</cp:revision>
  <dcterms:created xsi:type="dcterms:W3CDTF">2012-11-22T19:10:39Z</dcterms:created>
  <dcterms:modified xsi:type="dcterms:W3CDTF">2014-02-05T19:57:34Z</dcterms:modified>
</cp:coreProperties>
</file>