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9" r:id="rId4"/>
    <p:sldId id="261" r:id="rId5"/>
    <p:sldId id="260" r:id="rId6"/>
    <p:sldId id="264" r:id="rId7"/>
    <p:sldId id="265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0000"/>
    <a:srgbClr val="6600CC"/>
    <a:srgbClr val="ACFAF8"/>
    <a:srgbClr val="55F13B"/>
    <a:srgbClr val="ABE6F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02" y="-5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21832F1-439D-4756-B1BD-0FBC5523B4DE}" type="datetimeFigureOut">
              <a:rPr lang="ru-RU"/>
              <a:pPr>
                <a:defRPr/>
              </a:pPr>
              <a:t>05.02.2014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E161FAB-761F-40EF-BC98-719EE2E039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27C8A87-B458-4687-923A-16A398FF6A7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E735F-58A5-432B-A73D-4B09D33A0488}" type="datetime1">
              <a:rPr lang="ru-RU"/>
              <a:pPr>
                <a:defRPr/>
              </a:pPr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3B7C0-D71A-4C3D-972B-0D25DA7F32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EA70E-50C0-4F70-B27D-504841BDAE7C}" type="datetime1">
              <a:rPr lang="ru-RU"/>
              <a:pPr>
                <a:defRPr/>
              </a:pPr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DBC3F-1CE0-4E33-801D-BF10F49CD4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08CC4-A88D-4B74-9FC7-49F20E01F12E}" type="datetime1">
              <a:rPr lang="ru-RU"/>
              <a:pPr>
                <a:defRPr/>
              </a:pPr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BC732-F5F3-48A8-9DD0-23035B00B0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C24E6-4A33-45EE-BE89-042DBAB11295}" type="datetime1">
              <a:rPr lang="ru-RU"/>
              <a:pPr>
                <a:defRPr/>
              </a:pPr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10E67-65D9-4E7B-8BEA-356A9124E6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D23F6-16FF-4AF0-AB66-5E7A4C1E5A2A}" type="datetime1">
              <a:rPr lang="ru-RU"/>
              <a:pPr>
                <a:defRPr/>
              </a:pPr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C9A53-ABB1-422C-BFD4-386760B3ED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C9CDD-36A0-43B4-8880-6289E3B62F8B}" type="datetime1">
              <a:rPr lang="ru-RU"/>
              <a:pPr>
                <a:defRPr/>
              </a:pPr>
              <a:t>05.02.2014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99198-9EE9-4339-BDFE-71C64E94DE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3E2B6C-CBC9-498C-A397-4E4288FBEA96}" type="datetime1">
              <a:rPr lang="ru-RU"/>
              <a:pPr>
                <a:defRPr/>
              </a:pPr>
              <a:t>05.02.2014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78591-23D4-4958-83A6-BE7352BFB7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0EBF4-CC66-4C16-B1CA-CCB6D8C9DD07}" type="datetime1">
              <a:rPr lang="ru-RU"/>
              <a:pPr>
                <a:defRPr/>
              </a:pPr>
              <a:t>05.02.2014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32C88-D132-4082-9056-C5999D9CE8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E7F2E-C21E-4CBF-9898-279D7E28B757}" type="datetime1">
              <a:rPr lang="ru-RU"/>
              <a:pPr>
                <a:defRPr/>
              </a:pPr>
              <a:t>05.02.2014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F8E7FF-895D-480F-ADF6-DB3797180F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DB91F-BD59-4528-8BD7-D3A244050F6C}" type="datetime1">
              <a:rPr lang="ru-RU"/>
              <a:pPr>
                <a:defRPr/>
              </a:pPr>
              <a:t>05.02.2014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05620-52FB-4FD7-BF38-275E4A6B67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D7365-6E50-42AB-883E-6C7546B9A616}" type="datetime1">
              <a:rPr lang="ru-RU"/>
              <a:pPr>
                <a:defRPr/>
              </a:pPr>
              <a:t>05.02.2014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FDBC4-0721-43ED-A56A-37AEFF219B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F5C185C-FDE1-4BEE-A8B1-B59CCA624270}" type="datetime1">
              <a:rPr lang="ru-RU"/>
              <a:pPr>
                <a:defRPr/>
              </a:pPr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D72BACE-999F-4689-99BB-0139AF35F2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3" Type="http://schemas.openxmlformats.org/officeDocument/2006/relationships/image" Target="../media/image5.gif"/><Relationship Id="rId7" Type="http://schemas.openxmlformats.org/officeDocument/2006/relationships/image" Target="../media/image9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gif"/><Relationship Id="rId5" Type="http://schemas.openxmlformats.org/officeDocument/2006/relationships/image" Target="../media/image7.gif"/><Relationship Id="rId4" Type="http://schemas.openxmlformats.org/officeDocument/2006/relationships/image" Target="../media/image6.gif"/><Relationship Id="rId9" Type="http://schemas.openxmlformats.org/officeDocument/2006/relationships/image" Target="../media/image11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Заголовок 138"/>
          <p:cNvSpPr>
            <a:spLocks noGrp="1"/>
          </p:cNvSpPr>
          <p:nvPr>
            <p:ph type="title"/>
          </p:nvPr>
        </p:nvSpPr>
        <p:spPr>
          <a:xfrm>
            <a:off x="827584" y="2780928"/>
            <a:ext cx="7941568" cy="3024336"/>
          </a:xfrm>
        </p:spPr>
        <p:txBody>
          <a:bodyPr/>
          <a:lstStyle/>
          <a:p>
            <a:r>
              <a:rPr lang="uk-UA" b="1" dirty="0" smtClean="0">
                <a:solidFill>
                  <a:srgbClr val="6600CC"/>
                </a:solidFill>
                <a:cs typeface="Times New Roman" pitchFamily="18" charset="0"/>
              </a:rPr>
              <a:t>Вправи на засвоєння таблиць додавання та віднімання чисел у межах 10. Прості задачі на додавання та віднімання.</a:t>
            </a:r>
            <a:endParaRPr lang="ru-RU" dirty="0">
              <a:solidFill>
                <a:srgbClr val="6600CC"/>
              </a:solidFill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405313" y="477838"/>
            <a:ext cx="428625" cy="428625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429125" y="1143000"/>
            <a:ext cx="428625" cy="428625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714750" y="1143000"/>
            <a:ext cx="428625" cy="428625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714750" y="428625"/>
            <a:ext cx="428625" cy="428625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4524375" y="785813"/>
            <a:ext cx="428625" cy="428625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3571875" y="785813"/>
            <a:ext cx="428625" cy="428625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4071938" y="1285875"/>
            <a:ext cx="428625" cy="428625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4071938" y="357188"/>
            <a:ext cx="428625" cy="428625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3882004" y="608056"/>
            <a:ext cx="785818" cy="7858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sp>
        <p:nvSpPr>
          <p:cNvPr id="18" name="Овал 17"/>
          <p:cNvSpPr/>
          <p:nvPr/>
        </p:nvSpPr>
        <p:spPr>
          <a:xfrm>
            <a:off x="1690688" y="835025"/>
            <a:ext cx="428625" cy="4286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1714500" y="1500188"/>
            <a:ext cx="428625" cy="4286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1000125" y="1500188"/>
            <a:ext cx="428625" cy="4286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1000125" y="785813"/>
            <a:ext cx="428625" cy="4286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1785938" y="1143000"/>
            <a:ext cx="428625" cy="4286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857250" y="1143000"/>
            <a:ext cx="428625" cy="4286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1357313" y="1643063"/>
            <a:ext cx="428625" cy="4286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1357313" y="642938"/>
            <a:ext cx="428625" cy="4286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1167360" y="965246"/>
            <a:ext cx="785818" cy="78581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</a:p>
        </p:txBody>
      </p:sp>
      <p:sp>
        <p:nvSpPr>
          <p:cNvPr id="27" name="Овал 26"/>
          <p:cNvSpPr/>
          <p:nvPr/>
        </p:nvSpPr>
        <p:spPr>
          <a:xfrm>
            <a:off x="8405813" y="1406525"/>
            <a:ext cx="428625" cy="428625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8429625" y="2071688"/>
            <a:ext cx="428625" cy="428625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7715250" y="2071688"/>
            <a:ext cx="428625" cy="428625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7715250" y="1357313"/>
            <a:ext cx="428625" cy="428625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8501063" y="1714500"/>
            <a:ext cx="428625" cy="428625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7572375" y="1714500"/>
            <a:ext cx="428625" cy="428625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8072438" y="2214563"/>
            <a:ext cx="428625" cy="428625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8072438" y="1214438"/>
            <a:ext cx="428625" cy="428625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7858148" y="1571612"/>
            <a:ext cx="785818" cy="78581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</a:p>
        </p:txBody>
      </p:sp>
      <p:sp>
        <p:nvSpPr>
          <p:cNvPr id="36" name="Овал 35"/>
          <p:cNvSpPr/>
          <p:nvPr/>
        </p:nvSpPr>
        <p:spPr>
          <a:xfrm rot="2585452">
            <a:off x="6340475" y="768350"/>
            <a:ext cx="169863" cy="46038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6357938" y="928688"/>
            <a:ext cx="46037" cy="24765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" name="Овал 37"/>
          <p:cNvSpPr/>
          <p:nvPr/>
        </p:nvSpPr>
        <p:spPr>
          <a:xfrm rot="19933222">
            <a:off x="6692900" y="769938"/>
            <a:ext cx="46038" cy="3302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9" name="Овал 38"/>
          <p:cNvSpPr/>
          <p:nvPr/>
        </p:nvSpPr>
        <p:spPr>
          <a:xfrm rot="19221648" flipH="1">
            <a:off x="5402263" y="1706563"/>
            <a:ext cx="455612" cy="87312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0" name="Овал 39"/>
          <p:cNvSpPr/>
          <p:nvPr/>
        </p:nvSpPr>
        <p:spPr>
          <a:xfrm rot="2352785" flipH="1">
            <a:off x="5319713" y="1398588"/>
            <a:ext cx="454025" cy="61912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5786438" y="1571625"/>
            <a:ext cx="285750" cy="7143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5715000" y="1785938"/>
            <a:ext cx="71438" cy="28575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5715000" y="1285875"/>
            <a:ext cx="71438" cy="28575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5286375" y="1571625"/>
            <a:ext cx="285750" cy="7143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5" name="Овал 44"/>
          <p:cNvSpPr/>
          <p:nvPr/>
        </p:nvSpPr>
        <p:spPr>
          <a:xfrm rot="2585452">
            <a:off x="2635250" y="338138"/>
            <a:ext cx="169863" cy="4445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6" name="Овал 45"/>
          <p:cNvSpPr/>
          <p:nvPr/>
        </p:nvSpPr>
        <p:spPr>
          <a:xfrm>
            <a:off x="2652713" y="498475"/>
            <a:ext cx="46037" cy="246063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7" name="Овал 46"/>
          <p:cNvSpPr/>
          <p:nvPr/>
        </p:nvSpPr>
        <p:spPr>
          <a:xfrm rot="19933222">
            <a:off x="2989263" y="338138"/>
            <a:ext cx="44450" cy="33178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8" name="Овал 47"/>
          <p:cNvSpPr/>
          <p:nvPr/>
        </p:nvSpPr>
        <p:spPr>
          <a:xfrm rot="2585452">
            <a:off x="206375" y="1766888"/>
            <a:ext cx="169863" cy="4445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9" name="Овал 48"/>
          <p:cNvSpPr/>
          <p:nvPr/>
        </p:nvSpPr>
        <p:spPr>
          <a:xfrm>
            <a:off x="223838" y="1927225"/>
            <a:ext cx="46037" cy="24606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0" name="Овал 49"/>
          <p:cNvSpPr/>
          <p:nvPr/>
        </p:nvSpPr>
        <p:spPr>
          <a:xfrm rot="19933222">
            <a:off x="560388" y="1766888"/>
            <a:ext cx="44450" cy="331787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1" name="Овал 50"/>
          <p:cNvSpPr/>
          <p:nvPr/>
        </p:nvSpPr>
        <p:spPr>
          <a:xfrm rot="2585452">
            <a:off x="8670925" y="909638"/>
            <a:ext cx="169863" cy="4445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2" name="Овал 51"/>
          <p:cNvSpPr/>
          <p:nvPr/>
        </p:nvSpPr>
        <p:spPr>
          <a:xfrm>
            <a:off x="8688388" y="1069975"/>
            <a:ext cx="46037" cy="246063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3" name="Овал 52"/>
          <p:cNvSpPr/>
          <p:nvPr/>
        </p:nvSpPr>
        <p:spPr>
          <a:xfrm rot="19933222">
            <a:off x="9023350" y="909638"/>
            <a:ext cx="46038" cy="33178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4" name="Овал 53"/>
          <p:cNvSpPr/>
          <p:nvPr/>
        </p:nvSpPr>
        <p:spPr>
          <a:xfrm rot="2585452">
            <a:off x="2992438" y="1838325"/>
            <a:ext cx="169862" cy="4445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3009900" y="1998663"/>
            <a:ext cx="46038" cy="24606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6" name="Овал 55"/>
          <p:cNvSpPr/>
          <p:nvPr/>
        </p:nvSpPr>
        <p:spPr>
          <a:xfrm rot="19933222">
            <a:off x="3346450" y="1838325"/>
            <a:ext cx="44450" cy="33178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7" name="Овал 56"/>
          <p:cNvSpPr/>
          <p:nvPr/>
        </p:nvSpPr>
        <p:spPr>
          <a:xfrm rot="19221648" flipH="1">
            <a:off x="7980363" y="444500"/>
            <a:ext cx="455612" cy="8731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8" name="Овал 57"/>
          <p:cNvSpPr/>
          <p:nvPr/>
        </p:nvSpPr>
        <p:spPr>
          <a:xfrm rot="2352785" flipH="1">
            <a:off x="7897813" y="136525"/>
            <a:ext cx="454025" cy="6191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9" name="Овал 58"/>
          <p:cNvSpPr/>
          <p:nvPr/>
        </p:nvSpPr>
        <p:spPr>
          <a:xfrm>
            <a:off x="8364538" y="309563"/>
            <a:ext cx="285750" cy="7143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0" name="Овал 59"/>
          <p:cNvSpPr/>
          <p:nvPr/>
        </p:nvSpPr>
        <p:spPr>
          <a:xfrm>
            <a:off x="8293100" y="523875"/>
            <a:ext cx="71438" cy="2857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1" name="Овал 60"/>
          <p:cNvSpPr/>
          <p:nvPr/>
        </p:nvSpPr>
        <p:spPr>
          <a:xfrm>
            <a:off x="8293100" y="23813"/>
            <a:ext cx="71438" cy="2857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7864475" y="309563"/>
            <a:ext cx="285750" cy="7143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3" name="Овал 62"/>
          <p:cNvSpPr/>
          <p:nvPr/>
        </p:nvSpPr>
        <p:spPr>
          <a:xfrm rot="19221648" flipH="1">
            <a:off x="115888" y="444500"/>
            <a:ext cx="455612" cy="8731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4" name="Овал 63"/>
          <p:cNvSpPr/>
          <p:nvPr/>
        </p:nvSpPr>
        <p:spPr>
          <a:xfrm rot="2352785" flipH="1">
            <a:off x="33338" y="136525"/>
            <a:ext cx="454025" cy="6191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5" name="Овал 64"/>
          <p:cNvSpPr/>
          <p:nvPr/>
        </p:nvSpPr>
        <p:spPr>
          <a:xfrm>
            <a:off x="500063" y="309563"/>
            <a:ext cx="285750" cy="7143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6" name="Овал 65"/>
          <p:cNvSpPr/>
          <p:nvPr/>
        </p:nvSpPr>
        <p:spPr>
          <a:xfrm>
            <a:off x="428625" y="523875"/>
            <a:ext cx="71438" cy="2857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7" name="Овал 66"/>
          <p:cNvSpPr/>
          <p:nvPr/>
        </p:nvSpPr>
        <p:spPr>
          <a:xfrm>
            <a:off x="428625" y="23813"/>
            <a:ext cx="71438" cy="2857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8" name="Овал 67"/>
          <p:cNvSpPr/>
          <p:nvPr/>
        </p:nvSpPr>
        <p:spPr>
          <a:xfrm>
            <a:off x="0" y="309563"/>
            <a:ext cx="285750" cy="7143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9" name="Овал 68"/>
          <p:cNvSpPr/>
          <p:nvPr/>
        </p:nvSpPr>
        <p:spPr>
          <a:xfrm rot="19221648" flipH="1">
            <a:off x="2479675" y="1587500"/>
            <a:ext cx="455613" cy="8731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0" name="Овал 69"/>
          <p:cNvSpPr/>
          <p:nvPr/>
        </p:nvSpPr>
        <p:spPr>
          <a:xfrm rot="2352785" flipH="1">
            <a:off x="2397125" y="1279525"/>
            <a:ext cx="454025" cy="6191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1" name="Овал 70"/>
          <p:cNvSpPr/>
          <p:nvPr/>
        </p:nvSpPr>
        <p:spPr>
          <a:xfrm>
            <a:off x="2863850" y="1452563"/>
            <a:ext cx="285750" cy="7143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2" name="Овал 71"/>
          <p:cNvSpPr/>
          <p:nvPr/>
        </p:nvSpPr>
        <p:spPr>
          <a:xfrm>
            <a:off x="2792413" y="1666875"/>
            <a:ext cx="71437" cy="2857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3" name="Овал 72"/>
          <p:cNvSpPr/>
          <p:nvPr/>
        </p:nvSpPr>
        <p:spPr>
          <a:xfrm>
            <a:off x="2792413" y="1166813"/>
            <a:ext cx="71437" cy="2857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4" name="Овал 73"/>
          <p:cNvSpPr/>
          <p:nvPr/>
        </p:nvSpPr>
        <p:spPr>
          <a:xfrm>
            <a:off x="2363788" y="1452563"/>
            <a:ext cx="285750" cy="7143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5" name="Овал 74"/>
          <p:cNvSpPr/>
          <p:nvPr/>
        </p:nvSpPr>
        <p:spPr>
          <a:xfrm rot="19221648" flipH="1">
            <a:off x="4979988" y="276225"/>
            <a:ext cx="455612" cy="87313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76" name="Овал 75"/>
          <p:cNvSpPr/>
          <p:nvPr/>
        </p:nvSpPr>
        <p:spPr>
          <a:xfrm rot="2352785" flipH="1">
            <a:off x="4897438" y="-31750"/>
            <a:ext cx="454025" cy="635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77" name="Овал 76"/>
          <p:cNvSpPr/>
          <p:nvPr/>
        </p:nvSpPr>
        <p:spPr>
          <a:xfrm>
            <a:off x="5364163" y="141288"/>
            <a:ext cx="285750" cy="71437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78" name="Овал 77"/>
          <p:cNvSpPr/>
          <p:nvPr/>
        </p:nvSpPr>
        <p:spPr>
          <a:xfrm>
            <a:off x="5292725" y="355600"/>
            <a:ext cx="71438" cy="28575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79" name="Овал 78"/>
          <p:cNvSpPr/>
          <p:nvPr/>
        </p:nvSpPr>
        <p:spPr>
          <a:xfrm>
            <a:off x="5292725" y="-144463"/>
            <a:ext cx="71438" cy="28575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80" name="Овал 79"/>
          <p:cNvSpPr/>
          <p:nvPr/>
        </p:nvSpPr>
        <p:spPr>
          <a:xfrm>
            <a:off x="4864100" y="141288"/>
            <a:ext cx="285750" cy="71437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81" name="Овал 80"/>
          <p:cNvSpPr/>
          <p:nvPr/>
        </p:nvSpPr>
        <p:spPr>
          <a:xfrm>
            <a:off x="6619875" y="49213"/>
            <a:ext cx="428625" cy="428625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2" name="Овал 81"/>
          <p:cNvSpPr/>
          <p:nvPr/>
        </p:nvSpPr>
        <p:spPr>
          <a:xfrm>
            <a:off x="6643688" y="714375"/>
            <a:ext cx="428625" cy="428625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3" name="Овал 82"/>
          <p:cNvSpPr/>
          <p:nvPr/>
        </p:nvSpPr>
        <p:spPr>
          <a:xfrm>
            <a:off x="5929313" y="714375"/>
            <a:ext cx="428625" cy="428625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4" name="Овал 83"/>
          <p:cNvSpPr/>
          <p:nvPr/>
        </p:nvSpPr>
        <p:spPr>
          <a:xfrm>
            <a:off x="5929313" y="0"/>
            <a:ext cx="428625" cy="428625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5" name="Овал 84"/>
          <p:cNvSpPr/>
          <p:nvPr/>
        </p:nvSpPr>
        <p:spPr>
          <a:xfrm>
            <a:off x="6715125" y="357188"/>
            <a:ext cx="428625" cy="428625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6" name="Овал 85"/>
          <p:cNvSpPr/>
          <p:nvPr/>
        </p:nvSpPr>
        <p:spPr>
          <a:xfrm>
            <a:off x="5786438" y="357188"/>
            <a:ext cx="428625" cy="428625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7" name="Овал 86"/>
          <p:cNvSpPr/>
          <p:nvPr/>
        </p:nvSpPr>
        <p:spPr>
          <a:xfrm>
            <a:off x="6286500" y="857250"/>
            <a:ext cx="428625" cy="428625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8" name="Овал 87"/>
          <p:cNvSpPr/>
          <p:nvPr/>
        </p:nvSpPr>
        <p:spPr>
          <a:xfrm>
            <a:off x="6286500" y="-142875"/>
            <a:ext cx="428625" cy="428625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9" name="Овал 88"/>
          <p:cNvSpPr/>
          <p:nvPr/>
        </p:nvSpPr>
        <p:spPr>
          <a:xfrm>
            <a:off x="6072198" y="214290"/>
            <a:ext cx="785818" cy="78581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</a:p>
        </p:txBody>
      </p:sp>
      <p:sp>
        <p:nvSpPr>
          <p:cNvPr id="90" name="Овал 89"/>
          <p:cNvSpPr/>
          <p:nvPr/>
        </p:nvSpPr>
        <p:spPr>
          <a:xfrm>
            <a:off x="7143750" y="1071563"/>
            <a:ext cx="46038" cy="24765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1" name="Овал 90"/>
          <p:cNvSpPr/>
          <p:nvPr/>
        </p:nvSpPr>
        <p:spPr>
          <a:xfrm>
            <a:off x="833438" y="2192338"/>
            <a:ext cx="428625" cy="42862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2" name="Овал 91"/>
          <p:cNvSpPr/>
          <p:nvPr/>
        </p:nvSpPr>
        <p:spPr>
          <a:xfrm>
            <a:off x="857250" y="2857500"/>
            <a:ext cx="428625" cy="42862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3" name="Овал 92"/>
          <p:cNvSpPr/>
          <p:nvPr/>
        </p:nvSpPr>
        <p:spPr>
          <a:xfrm>
            <a:off x="142875" y="2857500"/>
            <a:ext cx="428625" cy="42862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4" name="Овал 93"/>
          <p:cNvSpPr/>
          <p:nvPr/>
        </p:nvSpPr>
        <p:spPr>
          <a:xfrm>
            <a:off x="142875" y="2143125"/>
            <a:ext cx="428625" cy="42862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5" name="Овал 94"/>
          <p:cNvSpPr/>
          <p:nvPr/>
        </p:nvSpPr>
        <p:spPr>
          <a:xfrm>
            <a:off x="928688" y="2500313"/>
            <a:ext cx="428625" cy="42862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6" name="Овал 95"/>
          <p:cNvSpPr/>
          <p:nvPr/>
        </p:nvSpPr>
        <p:spPr>
          <a:xfrm>
            <a:off x="0" y="2500313"/>
            <a:ext cx="428625" cy="42862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7" name="Овал 96"/>
          <p:cNvSpPr/>
          <p:nvPr/>
        </p:nvSpPr>
        <p:spPr>
          <a:xfrm>
            <a:off x="500063" y="3000375"/>
            <a:ext cx="428625" cy="42862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8" name="Овал 97"/>
          <p:cNvSpPr/>
          <p:nvPr/>
        </p:nvSpPr>
        <p:spPr>
          <a:xfrm>
            <a:off x="500063" y="2000250"/>
            <a:ext cx="428625" cy="42862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9" name="Овал 98"/>
          <p:cNvSpPr/>
          <p:nvPr/>
        </p:nvSpPr>
        <p:spPr>
          <a:xfrm>
            <a:off x="285720" y="2357430"/>
            <a:ext cx="785818" cy="78581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</a:p>
        </p:txBody>
      </p:sp>
      <p:sp>
        <p:nvSpPr>
          <p:cNvPr id="100" name="Овал 99"/>
          <p:cNvSpPr/>
          <p:nvPr/>
        </p:nvSpPr>
        <p:spPr>
          <a:xfrm>
            <a:off x="1116013" y="2141538"/>
            <a:ext cx="46037" cy="246062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1" name="Овал 100"/>
          <p:cNvSpPr/>
          <p:nvPr/>
        </p:nvSpPr>
        <p:spPr>
          <a:xfrm rot="19221648" flipH="1">
            <a:off x="1479550" y="2516188"/>
            <a:ext cx="455613" cy="87312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2" name="Овал 101"/>
          <p:cNvSpPr/>
          <p:nvPr/>
        </p:nvSpPr>
        <p:spPr>
          <a:xfrm rot="2352785" flipH="1">
            <a:off x="1397000" y="2208213"/>
            <a:ext cx="454025" cy="61912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3" name="Овал 102"/>
          <p:cNvSpPr/>
          <p:nvPr/>
        </p:nvSpPr>
        <p:spPr>
          <a:xfrm>
            <a:off x="1863725" y="2381250"/>
            <a:ext cx="285750" cy="7143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4" name="Овал 103"/>
          <p:cNvSpPr/>
          <p:nvPr/>
        </p:nvSpPr>
        <p:spPr>
          <a:xfrm>
            <a:off x="1792288" y="2595563"/>
            <a:ext cx="71437" cy="28575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5" name="Овал 104"/>
          <p:cNvSpPr/>
          <p:nvPr/>
        </p:nvSpPr>
        <p:spPr>
          <a:xfrm>
            <a:off x="1792288" y="2095500"/>
            <a:ext cx="71437" cy="28575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6" name="Овал 105"/>
          <p:cNvSpPr/>
          <p:nvPr/>
        </p:nvSpPr>
        <p:spPr>
          <a:xfrm>
            <a:off x="1363663" y="2381250"/>
            <a:ext cx="285750" cy="7143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7" name="Овал 106"/>
          <p:cNvSpPr/>
          <p:nvPr/>
        </p:nvSpPr>
        <p:spPr>
          <a:xfrm rot="19221648" flipH="1">
            <a:off x="7051675" y="2587625"/>
            <a:ext cx="455613" cy="87313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8" name="Овал 107"/>
          <p:cNvSpPr/>
          <p:nvPr/>
        </p:nvSpPr>
        <p:spPr>
          <a:xfrm rot="2352785" flipH="1">
            <a:off x="6969125" y="2279650"/>
            <a:ext cx="454025" cy="61913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9" name="Овал 108"/>
          <p:cNvSpPr/>
          <p:nvPr/>
        </p:nvSpPr>
        <p:spPr>
          <a:xfrm>
            <a:off x="7435850" y="2452688"/>
            <a:ext cx="285750" cy="71437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0" name="Овал 109"/>
          <p:cNvSpPr/>
          <p:nvPr/>
        </p:nvSpPr>
        <p:spPr>
          <a:xfrm>
            <a:off x="7364413" y="2667000"/>
            <a:ext cx="71437" cy="285750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1" name="Овал 110"/>
          <p:cNvSpPr/>
          <p:nvPr/>
        </p:nvSpPr>
        <p:spPr>
          <a:xfrm>
            <a:off x="7364413" y="2166938"/>
            <a:ext cx="71437" cy="285750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2" name="Овал 111"/>
          <p:cNvSpPr/>
          <p:nvPr/>
        </p:nvSpPr>
        <p:spPr>
          <a:xfrm>
            <a:off x="6935788" y="2452688"/>
            <a:ext cx="285750" cy="71437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3" name="Овал 112"/>
          <p:cNvSpPr/>
          <p:nvPr/>
        </p:nvSpPr>
        <p:spPr>
          <a:xfrm rot="18305469">
            <a:off x="5200650" y="2386013"/>
            <a:ext cx="169863" cy="4603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4" name="Овал 113"/>
          <p:cNvSpPr/>
          <p:nvPr/>
        </p:nvSpPr>
        <p:spPr>
          <a:xfrm rot="15720017">
            <a:off x="5217319" y="2545557"/>
            <a:ext cx="46037" cy="24765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5" name="Овал 114"/>
          <p:cNvSpPr/>
          <p:nvPr/>
        </p:nvSpPr>
        <p:spPr>
          <a:xfrm rot="14053239">
            <a:off x="5553075" y="2386013"/>
            <a:ext cx="46037" cy="33178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6" name="Овал 115"/>
          <p:cNvSpPr/>
          <p:nvPr/>
        </p:nvSpPr>
        <p:spPr>
          <a:xfrm rot="13341665" flipH="1">
            <a:off x="4687888" y="2135188"/>
            <a:ext cx="455612" cy="87312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7" name="Овал 116"/>
          <p:cNvSpPr/>
          <p:nvPr/>
        </p:nvSpPr>
        <p:spPr>
          <a:xfrm rot="18072802" flipH="1">
            <a:off x="4604544" y="1828006"/>
            <a:ext cx="454025" cy="6191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8" name="Овал 117"/>
          <p:cNvSpPr/>
          <p:nvPr/>
        </p:nvSpPr>
        <p:spPr>
          <a:xfrm rot="15720017">
            <a:off x="5072857" y="1999456"/>
            <a:ext cx="285750" cy="7143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9" name="Овал 118"/>
          <p:cNvSpPr/>
          <p:nvPr/>
        </p:nvSpPr>
        <p:spPr>
          <a:xfrm rot="15720017">
            <a:off x="5001419" y="2213769"/>
            <a:ext cx="71438" cy="2857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0" name="Овал 119"/>
          <p:cNvSpPr/>
          <p:nvPr/>
        </p:nvSpPr>
        <p:spPr>
          <a:xfrm rot="15720017">
            <a:off x="5001419" y="1713707"/>
            <a:ext cx="71437" cy="2857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1" name="Овал 120"/>
          <p:cNvSpPr/>
          <p:nvPr/>
        </p:nvSpPr>
        <p:spPr>
          <a:xfrm rot="15720017">
            <a:off x="4572794" y="1999456"/>
            <a:ext cx="285750" cy="7143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2" name="Овал 121"/>
          <p:cNvSpPr/>
          <p:nvPr/>
        </p:nvSpPr>
        <p:spPr>
          <a:xfrm rot="2151103" flipH="1">
            <a:off x="1870075" y="704850"/>
            <a:ext cx="455613" cy="87313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3" name="Овал 122"/>
          <p:cNvSpPr/>
          <p:nvPr/>
        </p:nvSpPr>
        <p:spPr>
          <a:xfrm rot="6882240" flipH="1">
            <a:off x="1788319" y="397669"/>
            <a:ext cx="454025" cy="61913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4" name="Овал 123"/>
          <p:cNvSpPr/>
          <p:nvPr/>
        </p:nvSpPr>
        <p:spPr>
          <a:xfrm rot="4529455">
            <a:off x="2255044" y="570706"/>
            <a:ext cx="285750" cy="71438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5" name="Овал 124"/>
          <p:cNvSpPr/>
          <p:nvPr/>
        </p:nvSpPr>
        <p:spPr>
          <a:xfrm>
            <a:off x="2149475" y="523875"/>
            <a:ext cx="71438" cy="285750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6" name="Овал 125"/>
          <p:cNvSpPr/>
          <p:nvPr/>
        </p:nvSpPr>
        <p:spPr>
          <a:xfrm rot="4529455">
            <a:off x="2183606" y="284957"/>
            <a:ext cx="71437" cy="285750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7" name="Овал 126"/>
          <p:cNvSpPr/>
          <p:nvPr/>
        </p:nvSpPr>
        <p:spPr>
          <a:xfrm rot="4529455">
            <a:off x="1754982" y="570706"/>
            <a:ext cx="285750" cy="71437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8" name="Овал 127"/>
          <p:cNvSpPr/>
          <p:nvPr/>
        </p:nvSpPr>
        <p:spPr>
          <a:xfrm>
            <a:off x="6500826" y="1714488"/>
            <a:ext cx="428628" cy="428628"/>
          </a:xfrm>
          <a:prstGeom prst="ellipse">
            <a:avLst/>
          </a:prstGeom>
          <a:solidFill>
            <a:srgbClr val="55F13B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9" name="Овал 128"/>
          <p:cNvSpPr/>
          <p:nvPr/>
        </p:nvSpPr>
        <p:spPr>
          <a:xfrm>
            <a:off x="3857620" y="2143116"/>
            <a:ext cx="428628" cy="428628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0" name="Овал 129"/>
          <p:cNvSpPr/>
          <p:nvPr/>
        </p:nvSpPr>
        <p:spPr>
          <a:xfrm>
            <a:off x="0" y="928670"/>
            <a:ext cx="428628" cy="428628"/>
          </a:xfrm>
          <a:prstGeom prst="ellipse">
            <a:avLst/>
          </a:prstGeom>
          <a:solidFill>
            <a:srgbClr val="55F13B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1" name="Овал 130"/>
          <p:cNvSpPr/>
          <p:nvPr/>
        </p:nvSpPr>
        <p:spPr>
          <a:xfrm>
            <a:off x="3143240" y="0"/>
            <a:ext cx="428628" cy="428628"/>
          </a:xfrm>
          <a:prstGeom prst="ellipse">
            <a:avLst/>
          </a:prstGeom>
          <a:solidFill>
            <a:srgbClr val="55F13B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2" name="Овал 131"/>
          <p:cNvSpPr/>
          <p:nvPr/>
        </p:nvSpPr>
        <p:spPr>
          <a:xfrm>
            <a:off x="7072330" y="0"/>
            <a:ext cx="428628" cy="428628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3" name="Овал 132"/>
          <p:cNvSpPr/>
          <p:nvPr/>
        </p:nvSpPr>
        <p:spPr>
          <a:xfrm>
            <a:off x="2143108" y="1857364"/>
            <a:ext cx="428628" cy="428628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4" name="Прямоугольник 133"/>
          <p:cNvSpPr/>
          <p:nvPr/>
        </p:nvSpPr>
        <p:spPr>
          <a:xfrm>
            <a:off x="2643188" y="2357438"/>
            <a:ext cx="357187" cy="35718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5" name="Прямоугольник 134"/>
          <p:cNvSpPr/>
          <p:nvPr/>
        </p:nvSpPr>
        <p:spPr>
          <a:xfrm>
            <a:off x="5929313" y="2357438"/>
            <a:ext cx="357187" cy="357187"/>
          </a:xfrm>
          <a:prstGeom prst="rect">
            <a:avLst/>
          </a:prstGeom>
          <a:solidFill>
            <a:srgbClr val="ACFA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6" name="Прямоугольник 135"/>
          <p:cNvSpPr/>
          <p:nvPr/>
        </p:nvSpPr>
        <p:spPr>
          <a:xfrm>
            <a:off x="3214688" y="1357313"/>
            <a:ext cx="357187" cy="35718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7" name="Прямоугольник 136"/>
          <p:cNvSpPr/>
          <p:nvPr/>
        </p:nvSpPr>
        <p:spPr>
          <a:xfrm>
            <a:off x="1000125" y="0"/>
            <a:ext cx="357188" cy="357188"/>
          </a:xfrm>
          <a:prstGeom prst="rect">
            <a:avLst/>
          </a:prstGeom>
          <a:solidFill>
            <a:srgbClr val="ACFA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8" name="Прямоугольник 137"/>
          <p:cNvSpPr/>
          <p:nvPr/>
        </p:nvSpPr>
        <p:spPr>
          <a:xfrm>
            <a:off x="7643813" y="714375"/>
            <a:ext cx="357187" cy="35718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" grpId="0" animBg="1"/>
      <p:bldP spid="135" grpId="0" animBg="1"/>
      <p:bldP spid="136" grpId="0" animBg="1"/>
      <p:bldP spid="137" grpId="0" animBg="1"/>
      <p:bldP spid="13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5170586"/>
          </a:xfrm>
        </p:spPr>
        <p:txBody>
          <a:bodyPr/>
          <a:lstStyle/>
          <a:p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>М</a:t>
            </a:r>
            <a:r>
              <a:rPr lang="uk-UA" sz="6000" dirty="0" err="1" smtClean="0"/>
              <a:t>іркувати</a:t>
            </a:r>
            <a:r>
              <a:rPr lang="uk-UA" sz="6000" dirty="0" smtClean="0"/>
              <a:t> – швидко,</a:t>
            </a:r>
            <a:br>
              <a:rPr lang="uk-UA" sz="6000" dirty="0" smtClean="0"/>
            </a:br>
            <a:r>
              <a:rPr lang="uk-UA" sz="6000" dirty="0" smtClean="0"/>
              <a:t>відповідати – правильно,</a:t>
            </a:r>
            <a:br>
              <a:rPr lang="uk-UA" sz="6000" dirty="0" smtClean="0"/>
            </a:br>
            <a:r>
              <a:rPr lang="uk-UA" sz="6000" dirty="0" smtClean="0"/>
              <a:t>лічити – точно,</a:t>
            </a:r>
            <a:br>
              <a:rPr lang="uk-UA" sz="6000" dirty="0" smtClean="0"/>
            </a:br>
            <a:r>
              <a:rPr lang="uk-UA" sz="6000" dirty="0" smtClean="0"/>
              <a:t>писати – гарно!</a:t>
            </a:r>
            <a:r>
              <a:rPr lang="uk-UA" sz="4800" dirty="0" smtClean="0"/>
              <a:t/>
            </a:r>
            <a:br>
              <a:rPr lang="uk-UA" sz="4800" dirty="0" smtClean="0"/>
            </a:br>
            <a:endParaRPr lang="ru-RU" sz="48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707884-780D-4BB6-9038-DD595A5EE065}" type="datetime1">
              <a:rPr lang="ru-RU"/>
              <a:pPr>
                <a:defRPr/>
              </a:pPr>
              <a:t>05.02.2014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E3A6EC-D40E-419E-BE7E-93A8C5DC5817}" type="slidenum">
              <a:rPr lang="ru-RU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DC24E6-4A33-45EE-BE89-042DBAB11295}" type="datetime1">
              <a:rPr lang="ru-RU" smtClean="0"/>
              <a:pPr>
                <a:defRPr/>
              </a:pPr>
              <a:t>05.02.2014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E10E67-65D9-4E7B-8BEA-356A9124E6A3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685800" y="1295400"/>
            <a:ext cx="3657600" cy="35052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4267200" y="1295400"/>
            <a:ext cx="3505200" cy="35052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 flipV="1">
            <a:off x="2514600" y="1295400"/>
            <a:ext cx="1752600" cy="16002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 flipH="1">
            <a:off x="2590800" y="1371600"/>
            <a:ext cx="1600200" cy="34290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 rot="1392861">
            <a:off x="5819775" y="1252538"/>
            <a:ext cx="1676400" cy="3581400"/>
          </a:xfrm>
          <a:prstGeom prst="ellips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457200" y="5257800"/>
            <a:ext cx="8077200" cy="1244600"/>
          </a:xfrm>
          <a:custGeom>
            <a:avLst/>
            <a:gdLst>
              <a:gd name="T0" fmla="*/ 0 w 5088"/>
              <a:gd name="T1" fmla="*/ 241935024 h 784"/>
              <a:gd name="T2" fmla="*/ 2147483647 w 5088"/>
              <a:gd name="T3" fmla="*/ 1572577407 h 784"/>
              <a:gd name="T4" fmla="*/ 2147483647 w 5088"/>
              <a:gd name="T5" fmla="*/ 604837510 h 784"/>
              <a:gd name="T6" fmla="*/ 2147483647 w 5088"/>
              <a:gd name="T7" fmla="*/ 967740096 h 784"/>
              <a:gd name="T8" fmla="*/ 2147483647 w 5088"/>
              <a:gd name="T9" fmla="*/ 1814512729 h 784"/>
              <a:gd name="T10" fmla="*/ 2147483647 w 5088"/>
              <a:gd name="T11" fmla="*/ 0 h 78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088"/>
              <a:gd name="T19" fmla="*/ 0 h 784"/>
              <a:gd name="T20" fmla="*/ 5088 w 5088"/>
              <a:gd name="T21" fmla="*/ 784 h 78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088" h="784">
                <a:moveTo>
                  <a:pt x="0" y="96"/>
                </a:moveTo>
                <a:cubicBezTo>
                  <a:pt x="296" y="348"/>
                  <a:pt x="592" y="600"/>
                  <a:pt x="960" y="624"/>
                </a:cubicBezTo>
                <a:cubicBezTo>
                  <a:pt x="1328" y="648"/>
                  <a:pt x="1800" y="280"/>
                  <a:pt x="2208" y="240"/>
                </a:cubicBezTo>
                <a:cubicBezTo>
                  <a:pt x="2616" y="200"/>
                  <a:pt x="3024" y="304"/>
                  <a:pt x="3408" y="384"/>
                </a:cubicBezTo>
                <a:cubicBezTo>
                  <a:pt x="3792" y="464"/>
                  <a:pt x="4232" y="784"/>
                  <a:pt x="4512" y="720"/>
                </a:cubicBezTo>
                <a:cubicBezTo>
                  <a:pt x="4792" y="656"/>
                  <a:pt x="4992" y="120"/>
                  <a:pt x="5088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762000" y="5638800"/>
            <a:ext cx="5334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1447800" y="5638800"/>
            <a:ext cx="914400" cy="914400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2819400" y="5486400"/>
            <a:ext cx="838200" cy="838200"/>
          </a:xfrm>
          <a:prstGeom prst="ellipse">
            <a:avLst/>
          </a:prstGeom>
          <a:solidFill>
            <a:srgbClr val="F1E727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4038600" y="5486400"/>
            <a:ext cx="304800" cy="304800"/>
          </a:xfrm>
          <a:prstGeom prst="ellipse">
            <a:avLst/>
          </a:prstGeom>
          <a:solidFill>
            <a:srgbClr val="33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4495800" y="5257800"/>
            <a:ext cx="762000" cy="762000"/>
          </a:xfrm>
          <a:prstGeom prst="ellipse">
            <a:avLst/>
          </a:prstGeom>
          <a:solidFill>
            <a:srgbClr val="F3151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5334000" y="5562600"/>
            <a:ext cx="609600" cy="533400"/>
          </a:xfrm>
          <a:prstGeom prst="ellipse">
            <a:avLst/>
          </a:prstGeom>
          <a:solidFill>
            <a:srgbClr val="F4B6D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6096000" y="5715000"/>
            <a:ext cx="838200" cy="762000"/>
          </a:xfrm>
          <a:prstGeom prst="ellipse">
            <a:avLst/>
          </a:prstGeom>
          <a:solidFill>
            <a:srgbClr val="7B752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7010400" y="61722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7620000" y="5943600"/>
            <a:ext cx="609600" cy="533400"/>
          </a:xfrm>
          <a:prstGeom prst="ellipse">
            <a:avLst/>
          </a:prstGeom>
          <a:solidFill>
            <a:srgbClr val="7F56A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8153400" y="5486400"/>
            <a:ext cx="381000" cy="304800"/>
          </a:xfrm>
          <a:prstGeom prst="ellipse">
            <a:avLst/>
          </a:prstGeom>
          <a:solidFill>
            <a:srgbClr val="78E43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" name="Oval 22"/>
          <p:cNvSpPr>
            <a:spLocks noChangeArrowheads="1"/>
          </p:cNvSpPr>
          <p:nvPr/>
        </p:nvSpPr>
        <p:spPr bwMode="auto">
          <a:xfrm>
            <a:off x="2438400" y="2743200"/>
            <a:ext cx="152400" cy="152400"/>
          </a:xfrm>
          <a:prstGeom prst="ellipse">
            <a:avLst/>
          </a:prstGeom>
          <a:solidFill>
            <a:srgbClr val="F3151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23" name="Picture 21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7451466">
            <a:off x="1730375" y="1546225"/>
            <a:ext cx="3873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7543800" y="2057400"/>
            <a:ext cx="152400" cy="152400"/>
          </a:xfrm>
          <a:prstGeom prst="ellipse">
            <a:avLst/>
          </a:prstGeom>
          <a:solidFill>
            <a:srgbClr val="F3151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23959E-6 L 0.18958 -0.22803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" y="-1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959 -0.22801 L 0.00625 0.28264 " pathEditMode="relative" rAng="0" ptsTypes="AA">
                                      <p:cBhvr>
                                        <p:cTn id="9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" y="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6614 -0.10347 C 0.56562 -0.12315 0.56319 -0.14768 0.55902 -0.16342 C 0.55486 -0.17916 0.54878 -0.18842 0.5408 -0.19722 C 0.53281 -0.20602 0.52621 -0.21713 0.51111 -0.21597 C 0.496 -0.21481 0.47274 -0.21458 0.45052 -0.18981 C 0.4283 -0.16504 0.39618 -0.11319 0.37743 -0.06782 C 0.35868 -0.02245 0.34444 0.03773 0.33784 0.08241 C 0.33125 0.12709 0.33385 0.17199 0.33784 0.20047 C 0.34184 0.22894 0.35052 0.24144 0.3618 0.25301 C 0.37309 0.26459 0.38489 0.28056 0.40555 0.26991 C 0.42621 0.25926 0.46458 0.22269 0.48576 0.18912 C 0.50694 0.15556 0.51961 0.1081 0.53229 0.06922 C 0.54496 0.03033 0.55659 -0.01412 0.5618 -0.04352 C 0.56701 -0.07291 0.56666 -0.08356 0.56614 -0.10347 Z " pathEditMode="relative" rAng="0" ptsTypes="aaaaaaaaaaaaaa">
                                      <p:cBhvr>
                                        <p:cTn id="12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" y="1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7E7F2E-C21E-4CBF-9898-279D7E28B757}" type="datetime1">
              <a:rPr lang="ru-RU" smtClean="0"/>
              <a:pPr>
                <a:defRPr/>
              </a:pPr>
              <a:t>05.02.2014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F8E7FF-895D-480F-ADF6-DB3797180F92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pic>
        <p:nvPicPr>
          <p:cNvPr id="18434" name="Picture 2" descr="C:\Users\Администратор\Desktop\82b94c60ca613d10274a8cbb8e92607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7544" y="476671"/>
            <a:ext cx="7776864" cy="49016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3" descr="C:\Users\Администратор\Desktop\number-one25.g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59632" y="3789040"/>
            <a:ext cx="840404" cy="1572369"/>
          </a:xfrm>
          <a:prstGeom prst="rect">
            <a:avLst/>
          </a:prstGeom>
          <a:noFill/>
        </p:spPr>
      </p:pic>
      <p:pic>
        <p:nvPicPr>
          <p:cNvPr id="17414" name="Picture 6" descr="C:\Users\Администратор\Desktop\number-five21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835696" y="2914821"/>
            <a:ext cx="864096" cy="1347989"/>
          </a:xfrm>
          <a:prstGeom prst="rect">
            <a:avLst/>
          </a:prstGeom>
          <a:noFill/>
        </p:spPr>
      </p:pic>
      <p:pic>
        <p:nvPicPr>
          <p:cNvPr id="17416" name="Picture 8" descr="C:\Users\Администратор\Desktop\number-seven31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67544" y="3212976"/>
            <a:ext cx="1380728" cy="1380728"/>
          </a:xfrm>
          <a:prstGeom prst="rect">
            <a:avLst/>
          </a:prstGeom>
          <a:noFill/>
        </p:spPr>
      </p:pic>
      <p:pic>
        <p:nvPicPr>
          <p:cNvPr id="17412" name="Picture 4" descr="C:\Users\Администратор\Desktop\number-two4.gif"/>
          <p:cNvPicPr>
            <a:picLocks noChangeAspect="1" noChangeArrowheads="1" noCrop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691680" y="4509120"/>
            <a:ext cx="987236" cy="1121860"/>
          </a:xfrm>
          <a:prstGeom prst="rect">
            <a:avLst/>
          </a:prstGeom>
          <a:noFill/>
        </p:spPr>
      </p:pic>
      <p:pic>
        <p:nvPicPr>
          <p:cNvPr id="17413" name="Picture 5" descr="C:\Users\Администратор\Desktop\number-three17.gif"/>
          <p:cNvPicPr>
            <a:picLocks noChangeAspect="1" noChangeArrowheads="1" noCrop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339752" y="4293096"/>
            <a:ext cx="1728193" cy="1152128"/>
          </a:xfrm>
          <a:prstGeom prst="rect">
            <a:avLst/>
          </a:prstGeom>
          <a:noFill/>
        </p:spPr>
      </p:pic>
      <p:pic>
        <p:nvPicPr>
          <p:cNvPr id="17417" name="Picture 9" descr="C:\Users\Администратор\Desktop\number-eight87.gif"/>
          <p:cNvPicPr>
            <a:picLocks noChangeAspect="1" noChangeArrowheads="1" noCrop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483768" y="2924944"/>
            <a:ext cx="1236712" cy="1236712"/>
          </a:xfrm>
          <a:prstGeom prst="rect">
            <a:avLst/>
          </a:prstGeom>
          <a:noFill/>
        </p:spPr>
      </p:pic>
      <p:pic>
        <p:nvPicPr>
          <p:cNvPr id="17415" name="Picture 7" descr="C:\Users\Администратор\Desktop\number-six32.gif"/>
          <p:cNvPicPr>
            <a:picLocks noChangeAspect="1" noChangeArrowheads="1" noCrop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3347864" y="3283423"/>
            <a:ext cx="1152128" cy="1546277"/>
          </a:xfrm>
          <a:prstGeom prst="rect">
            <a:avLst/>
          </a:prstGeom>
          <a:noFill/>
        </p:spPr>
      </p:pic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7E7F2E-C21E-4CBF-9898-279D7E28B757}" type="datetime1">
              <a:rPr lang="ru-RU" smtClean="0"/>
              <a:pPr>
                <a:defRPr/>
              </a:pPr>
              <a:t>05.02.2014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F8E7FF-895D-480F-ADF6-DB3797180F92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pic>
        <p:nvPicPr>
          <p:cNvPr id="17410" name="Picture 2" descr="C:\Users\Администратор\Desktop\391048717.jpg.gif"/>
          <p:cNvPicPr>
            <a:picLocks noChangeAspect="1" noChangeArrowheads="1" noCrop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755576" y="2852936"/>
            <a:ext cx="4044986" cy="27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2.96296E-6 L -0.11406 -0.42431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" y="-21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7037E-7 L 0.26875 -0.40718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" y="-204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11111E-6 L 0.33889 -0.20995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" y="-105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85185E-6 L -0.05504 -0.38009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" y="-19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07407E-6 L 0.43316 0.11551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6" y="58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4.07407E-6 L 0.45607 -0.38935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8" y="-195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96296E-6 L 0.2632 -0.37361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2" y="-1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7E7F2E-C21E-4CBF-9898-279D7E28B757}" type="datetime1">
              <a:rPr lang="ru-RU" smtClean="0"/>
              <a:pPr>
                <a:defRPr/>
              </a:pPr>
              <a:t>05.02.2014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F8E7FF-895D-480F-ADF6-DB3797180F92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pic>
        <p:nvPicPr>
          <p:cNvPr id="1026" name="Picture 2" descr="C:\Users\Администратор\Desktop\winnie-the-pooh4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9512" y="2627785"/>
            <a:ext cx="2880320" cy="3456384"/>
          </a:xfrm>
          <a:prstGeom prst="rect">
            <a:avLst/>
          </a:prstGeom>
          <a:noFill/>
        </p:spPr>
      </p:pic>
      <p:cxnSp>
        <p:nvCxnSpPr>
          <p:cNvPr id="7" name="Соединительная линия уступом 6"/>
          <p:cNvCxnSpPr/>
          <p:nvPr/>
        </p:nvCxnSpPr>
        <p:spPr>
          <a:xfrm flipV="1">
            <a:off x="2555776" y="2276872"/>
            <a:ext cx="3960440" cy="3168352"/>
          </a:xfrm>
          <a:prstGeom prst="bentConnector3">
            <a:avLst>
              <a:gd name="adj1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1" name="Рисунок 10" descr="C:\Users\Администратор\Desktop\29243e158005t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588224" y="260648"/>
            <a:ext cx="2160240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30426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13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МОЛОДЦ</a:t>
            </a:r>
            <a:r>
              <a:rPr lang="uk-UA" sz="13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І</a:t>
            </a:r>
            <a:endParaRPr lang="ru-RU" sz="13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D0EBF4-CC66-4C16-B1CA-CCB6D8C9DD07}" type="datetime1">
              <a:rPr lang="ru-RU" smtClean="0"/>
              <a:pPr>
                <a:defRPr/>
              </a:pPr>
              <a:t>05.02.2014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732C88-D132-4082-9056-C5999D9CE81D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pic>
        <p:nvPicPr>
          <p:cNvPr id="2050" name="Picture 2" descr="F:\картинки\Детские\0_1ea6c_f51ba08d_XL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1339655">
            <a:off x="-177725" y="3896526"/>
            <a:ext cx="3612871" cy="2623191"/>
          </a:xfrm>
          <a:prstGeom prst="rect">
            <a:avLst/>
          </a:prstGeom>
          <a:noFill/>
        </p:spPr>
      </p:pic>
      <p:pic>
        <p:nvPicPr>
          <p:cNvPr id="2052" name="Picture 4" descr="F:\картинки\Детские\b12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5107912">
            <a:off x="6190214" y="3674027"/>
            <a:ext cx="2679852" cy="2529110"/>
          </a:xfrm>
          <a:prstGeom prst="rect">
            <a:avLst/>
          </a:prstGeom>
          <a:noFill/>
        </p:spPr>
      </p:pic>
      <p:pic>
        <p:nvPicPr>
          <p:cNvPr id="2053" name="Picture 5" descr="F:\картинки\Детские\60397641_812.g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339752" y="2571750"/>
            <a:ext cx="4286250" cy="428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2.22222E-6 C -0.00052 -0.00347 -0.00087 -0.00741 -0.00191 -0.01088 C -0.00295 -0.01389 -0.00521 -0.01597 -0.00608 -0.01921 C -0.01007 -0.03333 -0.00955 -0.05695 -0.0165 -0.06921 C -0.02535 -0.08496 -0.03143 -0.10301 -0.03525 -0.12199 C -0.03959 -0.14329 -0.04532 -0.16227 -0.04983 -0.1831 C -0.05278 -0.19676 -0.05434 -0.21019 -0.06025 -0.22199 C -0.0658 -0.25139 -0.07396 -0.27963 -0.08108 -0.30833 C -0.08455 -0.32222 -0.08525 -0.33727 -0.0915 -0.34977 C -0.09861 -0.40718 -0.09514 -0.3713 -0.08941 -0.49421 C -0.08924 -0.49908 -0.08594 -0.51921 -0.08316 -0.52222 C -0.07917 -0.52639 -0.07344 -0.5257 -0.06858 -0.52755 C -0.0658 -0.53033 -0.0625 -0.53264 -0.06025 -0.53588 C -0.05174 -0.54954 -0.06598 -0.54097 -0.05191 -0.54699 C -0.04098 -0.55787 -0.02986 -0.56482 -0.01858 -0.57477 C -0.01111 -0.58125 -0.00591 -0.58912 0.00225 -0.59421 C 0.00781 -0.60417 0.01007 -0.6125 0.01892 -0.61644 C 0.02014 -0.61921 0.021 -0.62292 0.02291 -0.62477 C 0.02586 -0.62755 0.04237 -0.63195 0.04601 -0.63333 C 0.26962 -0.63218 0.51667 -0.75533 0.71685 -0.62199 C 0.72032 -0.6081 0.72709 -0.5963 0.73143 -0.5831 C 0.73594 -0.56875 0.73716 -0.55301 0.74185 -0.53889 C 0.74237 -0.53704 0.7481 -0.52083 0.75018 -0.51945 C 0.75383 -0.51621 0.76268 -0.51366 0.76268 -0.51366 C 0.76407 -0.51111 0.76494 -0.50764 0.76685 -0.50556 C 0.7691 -0.50278 0.77327 -0.50301 0.77518 -0.49977 C 0.77657 -0.49769 0.78039 -0.47315 0.78126 -0.46921 C 0.78421 -0.45556 0.79063 -0.44375 0.79376 -0.43033 C 0.79324 -0.38866 0.79289 -0.34722 0.79185 -0.30533 C 0.79167 -0.30185 0.78664 -0.28727 0.7856 -0.28588 C 0.78456 -0.28449 0.77084 -0.28033 0.77084 -0.28033 C 0.75921 -0.26505 0.75313 -0.2632 0.73768 -0.2581 C 0.73334 -0.25671 0.72883 -0.25579 0.72518 -0.25255 C 0.72292 -0.2507 0.72136 -0.24769 0.71893 -0.24699 C 0.71251 -0.24537 0.65087 -0.24167 0.65018 -0.24167 C 0.64445 -0.24074 0.63907 -0.24005 0.63351 -0.23866 C 0.62535 -0.23658 0.62848 -0.23565 0.62101 -0.23056 C 0.61667 -0.22778 0.60834 -0.22616 0.60435 -0.22477 C 0.59636 -0.21945 0.59167 -0.21181 0.58351 -0.2081 C 0.57865 -0.18866 0.58594 -0.21158 0.5731 -0.19421 C 0.55192 -0.16597 0.58438 -0.19676 0.56268 -0.17778 C 0.55765 -0.15833 0.56442 -0.18171 0.55417 -0.1581 C 0.55035 -0.14931 0.55035 -0.13935 0.54601 -0.13033 C 0.54081 -0.09514 0.54775 -0.1331 0.53959 -0.1081 C 0.53351 -0.08889 0.53421 -0.06783 0.52518 -0.05 C 0.52657 0.00254 0.5231 0.01713 0.5356 0.05579 C 0.53872 0.06597 0.54167 0.07546 0.54376 0.08611 C 0.54549 0.09375 0.5481 0.10856 0.5481 0.10856 C 0.54723 0.13079 0.54723 0.15278 0.54601 0.175 C 0.54515 0.18634 0.54219 0.18379 0.5356 0.18889 C 0.51528 0.20463 0.50192 0.2037 0.47917 0.21134 C 0.31997 0.20116 0.23924 0.2044 0.025 0.20301 C 0.00468 0.19629 0.02951 0.20602 0.0085 0.19167 C 0.00451 0.18935 -0.004 0.18634 -0.004 0.18634 C -0.00868 0.17407 -0.00868 0.16829 -0.01858 0.16389 C -0.01997 0.15671 -0.02136 0.14907 -0.02275 0.1419 C -0.02448 0.13264 -0.02691 0.11389 -0.02691 0.11389 C -0.02466 0.01944 -0.03177 0.05324 -0.02066 0.00856 C -0.01841 -0.00023 -0.0066 0.00856 -1.38889E-6 0.00579 C 0.00156 0.00509 -1.38889E-6 0.00208 -1.38889E-6 2.22222E-6 Z " pathEditMode="relative" ptsTypes="ffffffffffffffffffffffffffffffffffffffffffffffffffffffffffff">
                                      <p:cBhvr>
                                        <p:cTn id="6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83333E-6 -1.11111E-6 C -0.00817 -0.00718 -0.0165 -0.00718 -0.02501 -0.01366 C -0.02935 -0.01713 -0.03334 -0.02107 -0.03751 -0.025 C -0.04324 -0.02986 -0.05035 -0.03125 -0.05626 -0.03588 C -0.05851 -0.0375 -0.06008 -0.04051 -0.06251 -0.04144 C -0.07206 -0.04537 -0.09167 -0.05 -0.09167 -0.05 C -0.11025 -0.06482 -0.12431 -0.06667 -0.14584 -0.07199 C -0.15834 -0.07523 -0.17084 -0.07963 -0.18334 -0.0831 C -0.20331 -0.08889 -0.22362 -0.08982 -0.24376 -0.09445 C -0.25452 -0.10139 -0.26581 -0.10579 -0.27709 -0.11088 C -0.27952 -0.11227 -0.28108 -0.11505 -0.28334 -0.11644 C -0.28768 -0.11921 -0.29601 -0.12083 -0.30001 -0.12199 C -0.32674 -0.15764 -0.28438 -0.10301 -0.31459 -0.13588 C -0.31997 -0.1419 -0.32344 -0.15023 -0.32917 -0.15533 C -0.34601 -0.17037 -0.35956 -0.1794 -0.37917 -0.18588 C -0.38594 -0.1919 -0.39011 -0.19908 -0.39792 -0.20278 C -0.39931 -0.20533 -0.40018 -0.20903 -0.40209 -0.21088 C -0.40383 -0.21273 -0.40678 -0.21158 -0.40834 -0.21366 C -0.4106 -0.21667 -0.41025 -0.22176 -0.41251 -0.22477 C -0.41476 -0.22778 -0.41824 -0.22824 -0.42084 -0.23033 C -0.4349 -0.24213 -0.44671 -0.25394 -0.46251 -0.26088 C -0.48317 -0.28148 -0.45556 -0.25671 -0.48542 -0.27199 C -0.52449 -0.2919 -0.4764 -0.27732 -0.50834 -0.28588 C -0.52501 -0.29931 -0.5415 -0.30463 -0.56042 -0.31088 C -0.56251 -0.31273 -0.56442 -0.31505 -0.56667 -0.31644 C -0.57067 -0.31875 -0.57917 -0.32199 -0.57917 -0.32199 C -0.61372 -0.35648 -0.61442 -0.4544 -0.57917 -0.48588 C -0.57622 -0.49769 -0.57153 -0.50046 -0.56459 -0.5081 C -0.55452 -0.51921 -0.54185 -0.53033 -0.52917 -0.53588 C -0.50018 -0.53472 -0.42188 -0.5456 -0.37501 -0.52477 C -0.37223 -0.52199 -0.36962 -0.51875 -0.36667 -0.51644 C -0.36476 -0.51505 -0.36216 -0.51551 -0.36042 -0.51366 C -0.34688 -0.49931 -0.36563 -0.50949 -0.35001 -0.50255 C -0.34515 -0.48333 -0.34775 -0.48403 -0.33334 -0.47755 C -0.32969 -0.46296 -0.32692 -0.46829 -0.31667 -0.46366 C -0.30782 -0.45208 -0.29949 -0.45093 -0.28751 -0.44699 C -0.28542 -0.44514 -0.28299 -0.44375 -0.28126 -0.44144 C -0.27952 -0.43912 -0.279 -0.43519 -0.27709 -0.43333 C -0.27362 -0.4294 -0.26685 -0.42662 -0.26251 -0.42477 C -0.25539 -0.41783 -0.25001 -0.41181 -0.24167 -0.4081 C -0.2349 -0.39051 -0.2264 -0.38102 -0.21251 -0.37477 C -0.20886 -0.36991 -0.20105 -0.35833 -0.19584 -0.35533 C -0.19254 -0.35347 -0.1889 -0.35394 -0.18542 -0.35255 C -0.17362 -0.34792 -0.16164 -0.34375 -0.15001 -0.33866 C -0.13126 -0.33958 -0.11251 -0.33982 -0.09376 -0.34144 C -0.08108 -0.34259 -0.06876 -0.35208 -0.05626 -0.35533 C -0.04636 -0.36412 -0.05383 -0.3588 -0.04167 -0.36366 C -0.03751 -0.36528 -0.02917 -0.36921 -0.02917 -0.36921 C -0.0264 -0.37199 -0.02379 -0.375 -0.02084 -0.37755 C -0.01824 -0.37963 -0.01511 -0.38079 -0.01251 -0.3831 C 0.00729 -0.40185 -0.02084 -0.38171 0.00208 -0.39699 C 0.00781 -0.41227 0.01197 -0.42894 0.02291 -0.43866 C 0.02499 -0.44699 0.02708 -0.45556 0.02916 -0.46366 C 0.02985 -0.46644 0.03124 -0.47199 0.03124 -0.47199 C 0.03055 -0.52014 0.03107 -0.56829 0.02916 -0.61644 C 0.02847 -0.63403 0.02708 -0.63218 0.01874 -0.63588 C 0.01735 -0.63866 0.01666 -0.64236 0.01458 -0.64421 C 0.01215 -0.6463 0.00885 -0.6456 0.00624 -0.64699 C 0.00399 -0.64838 0.00225 -0.65116 -5.83333E-6 -0.65255 C -0.00469 -0.65509 -0.0099 -0.65556 -0.01459 -0.6581 C -0.03612 -0.67037 -0.05903 -0.67593 -0.08126 -0.68588 C -0.20556 -0.68218 -0.22206 -0.69722 -0.29792 -0.67199 C -0.29862 -0.66921 -0.29827 -0.66528 -0.30001 -0.66366 C -0.30365 -0.66019 -0.31251 -0.6581 -0.31251 -0.6581 C -0.31893 -0.64954 -0.32153 -0.64514 -0.32917 -0.63866 C -0.33178 -0.63658 -0.3349 -0.63542 -0.33751 -0.6331 C -0.35087 -0.62037 -0.33594 -0.62732 -0.35209 -0.62199 C -0.36372 -0.60996 -0.37535 -0.59491 -0.38959 -0.58866 C -0.39098 -0.58588 -0.39185 -0.58241 -0.39376 -0.58033 C -0.40417 -0.56875 -0.40053 -0.58195 -0.40626 -0.56644 C -0.4073 -0.56389 -0.4073 -0.56065 -0.40834 -0.5581 C -0.41077 -0.55232 -0.41511 -0.54769 -0.41667 -0.54144 C -0.41997 -0.52847 -0.42171 -0.51898 -0.42709 -0.5081 C -0.4316 -0.48357 -0.43959 -0.46042 -0.44376 -0.43588 C -0.44549 -0.42593 -0.44567 -0.41528 -0.44792 -0.40533 C -0.45001 -0.39583 -0.45383 -0.38704 -0.45626 -0.37755 C -0.45903 -0.36667 -0.45973 -0.35671 -0.46459 -0.34699 C -0.46719 -0.33009 -0.46928 -0.31644 -0.47709 -0.30255 C -0.47987 -0.28357 -0.48508 -0.26806 -0.48959 -0.24977 C -0.49358 -0.23357 -0.49515 -0.22338 -0.50001 -0.2081 C -0.50452 -0.19421 -0.50469 -0.17824 -0.50834 -0.16366 C -0.50782 -0.1419 -0.52171 -0.08079 -0.49584 -0.06945 C -0.49445 -0.06644 -0.49341 -0.0632 -0.49167 -0.06088 C -0.48924 -0.05764 -0.48542 -0.05625 -0.48334 -0.05255 C -0.4816 -0.04954 -0.48351 -0.04398 -0.48126 -0.04144 C -0.47796 -0.03773 -0.47292 -0.03773 -0.46876 -0.03588 C -0.46129 -0.03287 -0.45574 -0.02732 -0.44792 -0.025 C -0.43473 -0.01296 -0.42379 -0.00833 -0.40834 -0.00255 C -0.40556 -0.00162 -0.40278 -0.00093 -0.40001 -1.11111E-6 C -0.39584 0.00185 -0.38751 0.00579 -0.38751 0.00579 C -0.37396 0.02963 -0.35053 0.03356 -0.32917 0.03634 C -0.3132 0.05046 -0.28629 0.05208 -0.26876 0.05579 C -0.26112 0.05741 -0.25105 0.0662 -0.24376 0.0669 C -0.20348 0.06921 -0.1632 0.06852 -0.12292 0.06967 C -0.11251 0.07245 -0.10626 0.07778 -0.09584 0.08079 C -0.06563 0.10092 -0.08733 0.08866 -0.01251 0.08333 C -0.00539 0.0831 0.00624 0.06967 0.00624 0.06967 C 0.00954 0.05602 0.01406 0.04444 0.01666 0.03079 C 0.01597 0.02407 0.01683 0.01713 0.01458 0.01134 C 0.01354 0.00856 0.00989 0.01065 0.00833 0.00856 C 0.00017 -0.00232 0.01371 -1.11111E-6 -5.83333E-6 -1.11111E-6 Z " pathEditMode="relative" ptsTypes="fffffffffffffffffffffffffffffffffffffffffffffffffffffffffffffffffffffffffffffffffffffffffffffffffffff">
                                      <p:cBhvr>
                                        <p:cTn id="9" dur="5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4.44444E-6 C -0.00208 -0.00093 -0.00434 -0.00139 -0.00625 -0.00278 C -0.00851 -0.00417 -0.01007 -0.00834 -0.0125 -0.00834 C -0.04722 -0.00926 -0.08194 -0.00649 -0.11667 -0.00556 C -0.13455 0.00231 -0.12986 0.05671 -0.1125 0.06666 C -0.07726 0.0868 -0.03611 0.07569 0.00208 0.07777 C 0.02222 0.0831 0.04028 0.09467 0.06042 0.1 C 0.075 0.09791 0.08056 0.09884 0.09167 0.08888 C 0.09497 0.07546 0.09948 0.06388 0.10208 0.05 C 0.10139 0.03611 0.10365 0.02129 0.1 0.00833 C 0.0974 -0.00116 0.0875 -0.00278 0.08125 -0.00834 C 0.07656 -0.0125 0.06458 -0.01389 0.06458 -0.01389 C 0.05295 -0.01297 0.01181 -0.01575 -2.22222E-6 4.44444E-6 Z " pathEditMode="relative" ptsTypes="fffffffffffff">
                                      <p:cBhvr>
                                        <p:cTn id="12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нач.школа 13. математика.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нач.школа 13. математика.</Template>
  <TotalTime>106</TotalTime>
  <Words>39</Words>
  <Application>Microsoft Office PowerPoint</Application>
  <PresentationFormat>Экран (4:3)</PresentationFormat>
  <Paragraphs>21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нач.школа 13. математика.</vt:lpstr>
      <vt:lpstr>Вправи на засвоєння таблиць додавання та віднімання чисел у межах 10. Прості задачі на додавання та віднімання.</vt:lpstr>
      <vt:lpstr> Міркувати – швидко, відповідати – правильно, лічити – точно, писати – гарно! </vt:lpstr>
      <vt:lpstr>Слайд 3</vt:lpstr>
      <vt:lpstr>Слайд 4</vt:lpstr>
      <vt:lpstr>Слайд 5</vt:lpstr>
      <vt:lpstr>Слайд 6</vt:lpstr>
      <vt:lpstr>МОЛОДЦІ</vt:lpstr>
    </vt:vector>
  </TitlesOfParts>
  <Company>DNA Project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Вправи на засвоєння таблиць додавання та віднімання чисел у межах 10. Прості задачі на додавання та віднімання.</dc:title>
  <dc:creator>DNA7 X86</dc:creator>
  <dc:description>http://aida.ucoz.ru</dc:description>
  <cp:lastModifiedBy>DNA7 X86</cp:lastModifiedBy>
  <cp:revision>16</cp:revision>
  <dcterms:created xsi:type="dcterms:W3CDTF">2012-04-19T16:14:35Z</dcterms:created>
  <dcterms:modified xsi:type="dcterms:W3CDTF">2014-02-05T19:50:23Z</dcterms:modified>
</cp:coreProperties>
</file>