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1" r:id="rId6"/>
    <p:sldId id="260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90" y="-5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F6896A-DDF0-43AD-ABB1-B9C28C7402D3}" type="datetimeFigureOut">
              <a:rPr lang="ru-RU"/>
              <a:pPr>
                <a:defRPr/>
              </a:pPr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38305E-371B-49DB-ACB7-2BDFD899C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3FE09C4C-F925-44B0-A49A-E63AD93ABC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C9B6445-81A3-423A-909E-156932EB07E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AF0DAC0-AC1D-45C3-8789-3CEA78C6F26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017D34-C2EA-45C1-B20A-84261893806C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E460A-351B-4FAC-888F-4CC1B770F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1A09F-075A-4F0B-BB55-41430C90D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DA4AC-5F36-4CDD-9A2C-7A9E945DE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F2E28-CF5C-4615-AEAB-8D31C2D33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7D96C-A048-482E-A31F-A977749F0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4504-D476-4AA6-8325-65CABDD4FF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5817-C159-4228-B3A5-C734E413C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E7086-8DCA-4CBF-96C7-E77A2796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D0A1-CB5D-4BC5-B797-0180BCC6D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FAACE-F9BE-47B4-BFD9-5F922222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5EAF4-9A91-4A69-A15F-6A528DAB8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10632EF-46F9-48F4-BF76-DA2972E26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dissolve/>
    <p:sndAc>
      <p:stSnd>
        <p:snd r:embed="rId13" name="chimes.wav"/>
      </p:stSnd>
    </p:sndAc>
  </p:transition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audio" Target="../media/audio13.wav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12" Type="http://schemas.openxmlformats.org/officeDocument/2006/relationships/image" Target="../media/image3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5.gif"/><Relationship Id="rId11" Type="http://schemas.openxmlformats.org/officeDocument/2006/relationships/image" Target="../media/image30.png"/><Relationship Id="rId5" Type="http://schemas.openxmlformats.org/officeDocument/2006/relationships/image" Target="../media/image24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3.jpeg"/><Relationship Id="rId9" Type="http://schemas.openxmlformats.org/officeDocument/2006/relationships/image" Target="../media/image28.gif"/><Relationship Id="rId14" Type="http://schemas.openxmlformats.org/officeDocument/2006/relationships/image" Target="../media/image3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3238" y="4500563"/>
            <a:ext cx="9069387" cy="1260475"/>
          </a:xfrm>
        </p:spPr>
        <p:txBody>
          <a:bodyPr/>
          <a:lstStyle/>
          <a:p>
            <a:pPr eaLnBrk="1">
              <a:defRPr/>
            </a:pPr>
            <a:r>
              <a:rPr lang="ru-RU" sz="6000" b="1" dirty="0" err="1" smtClean="0">
                <a:solidFill>
                  <a:schemeClr val="accent6"/>
                </a:solidFill>
                <a:latin typeface="Monotype Corsiva" pitchFamily="66" charset="0"/>
                <a:cs typeface="Times New Roman" pitchFamily="18" charset="0"/>
              </a:rPr>
              <a:t>Веселі</a:t>
            </a:r>
            <a:r>
              <a:rPr lang="ru-RU" sz="6000" b="1" dirty="0" smtClean="0">
                <a:solidFill>
                  <a:schemeClr val="accent6"/>
                </a:solidFill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6000" b="1" dirty="0" err="1" smtClean="0">
                <a:solidFill>
                  <a:schemeClr val="accent6"/>
                </a:solidFill>
                <a:latin typeface="Monotype Corsiva" pitchFamily="66" charset="0"/>
                <a:cs typeface="Times New Roman" pitchFamily="18" charset="0"/>
              </a:rPr>
              <a:t>задачі</a:t>
            </a:r>
            <a:endParaRPr lang="ru-RU" sz="6000" b="1" dirty="0" smtClean="0">
              <a:solidFill>
                <a:schemeClr val="accent6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276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C:\картинки\Детские\fondofantas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3850"/>
            <a:ext cx="100806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картинки\Детские\utka10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flipH="1">
            <a:off x="287338" y="4859338"/>
            <a:ext cx="174466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C:\картинки\Детские\utka99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32700" y="4787900"/>
            <a:ext cx="17256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C:\картинки\Детские\utka104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5545138" y="4859338"/>
            <a:ext cx="1728787" cy="207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 descr="C:\картинки\Детские\utka101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095625" y="5075238"/>
            <a:ext cx="15843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 descr="C:\картинки\Детские\animated_cartoon_002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248150" y="3924300"/>
            <a:ext cx="1673225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C:\картинки\мульт\utyata\u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943968" y="5003973"/>
            <a:ext cx="1080120" cy="1520109"/>
          </a:xfrm>
          <a:prstGeom prst="roundRect">
            <a:avLst/>
          </a:prstGeom>
          <a:noFill/>
          <a:effectLst>
            <a:softEdge rad="127000"/>
          </a:effectLst>
        </p:spPr>
      </p:pic>
      <p:pic>
        <p:nvPicPr>
          <p:cNvPr id="17" name="Picture 12" descr="C:\картинки\мульт\utyata\ut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flipH="1">
            <a:off x="7056536" y="4643933"/>
            <a:ext cx="1080120" cy="1520109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10733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52480" y="323453"/>
            <a:ext cx="1440160" cy="3024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картинки\Водный мир\HolidayBeach_30011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950361">
            <a:off x="3150595" y="4408077"/>
            <a:ext cx="6840513" cy="160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2" name="Рисунок 11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36656" y="755501"/>
            <a:ext cx="1439913" cy="3024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7" name="Рисунок 6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467469"/>
            <a:ext cx="3240112" cy="244827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C:\картинки\Детские\кролик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2987675"/>
            <a:ext cx="33115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40112" y="1331565"/>
            <a:ext cx="3312368" cy="3024336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-288281" y="4931965"/>
            <a:ext cx="10585177" cy="291574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105" name="Picture 2" descr="C:\картинки\мульт\391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666980">
            <a:off x="7432675" y="4875213"/>
            <a:ext cx="2663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~PP1097.WAV">
            <a:hlinkClick r:id="" action="ppaction://media"/>
          </p:cNvPr>
          <p:cNvPicPr>
            <a:picLocks noRot="1" noChangeAspect="1"/>
          </p:cNvPicPr>
          <p:nvPr>
            <a:wavAudioFile r:embed="rId2" name="~PP1097.WAV"/>
          </p:nvPr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561513" y="7040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med" advClick="0" advTm="9000">
    <p:dissolv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5000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картинки\Детские\S73007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3725"/>
            <a:ext cx="10080625" cy="657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картинки\Детские\Photo 01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748543">
            <a:off x="-219075" y="4633913"/>
            <a:ext cx="3503613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:\картинки\Детские\69404.gi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388828">
            <a:off x="8141243" y="832095"/>
            <a:ext cx="1872208" cy="18722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9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51689">
            <a:off x="114605" y="569977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400000">
            <a:off x="1527231" y="2180350"/>
            <a:ext cx="1842980" cy="18736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32714">
            <a:off x="3236694" y="2545729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3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25048">
            <a:off x="2157982" y="530865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4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32714">
            <a:off x="-147681" y="3121793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5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2388973">
            <a:off x="3304341" y="4482885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6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931828">
            <a:off x="4128401" y="681275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1966834">
            <a:off x="5180827" y="3121713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8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32714">
            <a:off x="5036895" y="5225899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9" name="Picture 8" descr="C:\картинки\Детские\dynja_dan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32714">
            <a:off x="5900991" y="745529"/>
            <a:ext cx="2022119" cy="205571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2" name="Picture 6" descr="C:\картинки\Детские\69404.gi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572386">
            <a:off x="6989115" y="2560288"/>
            <a:ext cx="1872208" cy="18722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3" name="Picture 6" descr="C:\картинки\Детские\69404.gi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62443">
            <a:off x="8213251" y="3784424"/>
            <a:ext cx="1872208" cy="187220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" name="Picture 6" descr="C:\картинки\Детские\69404.gif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1237178">
            <a:off x="6989114" y="5224584"/>
            <a:ext cx="1872208" cy="187220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 advClick="0" advTm="1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картинки\Детские\9faea9f993c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23850"/>
            <a:ext cx="1008062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ШКОЛА\шаблоны\бабочки и цветочки\df0a1826c4576eeb33a6eeaf874f4aa8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2207744">
            <a:off x="4687888" y="4032250"/>
            <a:ext cx="18542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:\картинки\Детские\b12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4582264">
            <a:off x="6547644" y="3575844"/>
            <a:ext cx="182245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:\ШКОЛА\шаблоны\бабочки и цветочки\f12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3200" y="5148263"/>
            <a:ext cx="1381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C:\ШКОЛА\шаблоны\бабочки и цветочки\b30055d72c217cb3cdfbef390b4abf19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7487201">
            <a:off x="-188912" y="647700"/>
            <a:ext cx="24733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C:\ШКОЛА\шаблоны\бабочки и цветочки\14c7f58b5d6aa67c34404a95162d812c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128001">
            <a:off x="176213" y="4814888"/>
            <a:ext cx="219710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1" descr="C:\ШКОЛА\шаблоны\бабочки и цветочки\6570c6140f08735af083e98af76bfd1c.gif"/>
          <p:cNvPicPr>
            <a:picLocks noChangeAspect="1" noChangeArrowheads="1" noCrop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4264722">
            <a:off x="7870825" y="4959350"/>
            <a:ext cx="1428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" descr="C:\картинки\Детские\0_1ea6c_f51ba08d_XL.gif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3284818">
            <a:off x="1519237" y="3975101"/>
            <a:ext cx="17621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3" descr="C:\ШКОЛА\шаблоны\бабочки и цветочки\f105.gif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6011863"/>
            <a:ext cx="1876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C:\ШКОЛА\шаблоны\бабочки и цветочки\f126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1871663" y="5435600"/>
            <a:ext cx="12493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C:\картинки\Детские\0dce5ede249f.gif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84528" y="5889287"/>
            <a:ext cx="2087985" cy="167038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81" name="Picture 17" descr="C:\картинки\Детские\251854cba169d7057d541e016f828aec.gif"/>
          <p:cNvPicPr>
            <a:picLocks noChangeAspect="1" noChangeArrowheads="1" noCrop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21028056">
            <a:off x="4672670" y="5542880"/>
            <a:ext cx="2298920" cy="183913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285" name="Picture 21" descr="C:\картинки\Детские\74d8a69e8a92.gif"/>
          <p:cNvPicPr>
            <a:picLocks noChangeAspect="1" noChangeArrowheads="1" noCrop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4816997">
            <a:off x="3093121" y="5649069"/>
            <a:ext cx="1829056" cy="1829056"/>
          </a:xfrm>
          <a:prstGeom prst="rect">
            <a:avLst/>
          </a:prstGeom>
          <a:noFill/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med" advClick="0" advTm="13000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8895 0.00587 C 0.128 0.00922 0.16704 0.01258 0.19726 0.04614 C 0.22749 0.07969 0.25315 0.13674 0.27031 0.20721 C 0.28747 0.27768 0.29503 0.42428 0.30054 0.46896 " pathEditMode="relative" rAng="0" ptsTypes="aaaA">
                                      <p:cBhvr>
                                        <p:cTn id="6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картинки\Детские\5535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95288"/>
            <a:ext cx="10080625" cy="676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" descr="C:\картинки\Детские\3c241871671f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01284">
            <a:off x="7618413" y="5757863"/>
            <a:ext cx="153987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2" descr="C:\картинки\Детские\Photo 42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6263" y="5724525"/>
            <a:ext cx="148431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3" descr="C:\картинки\Детские\decf83cf107b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00675" y="5148263"/>
            <a:ext cx="183832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C:\картинки\Детские\1247eef38f97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024188" y="5795963"/>
            <a:ext cx="12620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 descr="C:\картинки\Детские\f65f066c2885.gif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671888" y="4427538"/>
            <a:ext cx="1901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2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"/>
</p:tagLst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5</Words>
  <Application>Microsoft Office PowerPoint</Application>
  <PresentationFormat>Произвольный</PresentationFormat>
  <Paragraphs>4</Paragraphs>
  <Slides>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Веселі  задачі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Веселі  задачі</dc:title>
  <cp:lastModifiedBy>DNA7 X86</cp:lastModifiedBy>
  <cp:revision>46</cp:revision>
  <cp:lastPrinted>1601-01-01T00:00:00Z</cp:lastPrinted>
  <dcterms:created xsi:type="dcterms:W3CDTF">2010-11-10T11:02:33Z</dcterms:created>
  <dcterms:modified xsi:type="dcterms:W3CDTF">2014-02-05T19:44:00Z</dcterms:modified>
</cp:coreProperties>
</file>