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39F8-3EE5-4BAE-A48D-B68B6F873A0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0005-C904-47E3-BF6C-E0FA7D958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7;&#1072;&#1093;\10&#1055;&#1086;&#1073;&#1072;&#1078;&#1072;&#1085;&#1085;&#1103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КОЛА\мама картинки\3ef1d12ffd7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10Побажан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3510/rezhina-smolina.124/0_1299a_63e35cf8_L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44.radikal.ru/i104/1007/ea/32087f515c6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404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3214/rezhina-smolina.f/0_56b2_f4671546_L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50.radikal.ru/i129/1007/d6/ae510e11472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989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2</cp:revision>
  <dcterms:created xsi:type="dcterms:W3CDTF">2013-11-28T22:57:38Z</dcterms:created>
  <dcterms:modified xsi:type="dcterms:W3CDTF">2013-12-14T13:50:22Z</dcterms:modified>
</cp:coreProperties>
</file>