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69" r:id="rId4"/>
    <p:sldId id="263" r:id="rId5"/>
    <p:sldId id="267" r:id="rId6"/>
    <p:sldId id="262" r:id="rId7"/>
    <p:sldId id="264" r:id="rId8"/>
    <p:sldId id="268" r:id="rId9"/>
    <p:sldId id="258" r:id="rId10"/>
    <p:sldId id="260" r:id="rId11"/>
    <p:sldId id="270" r:id="rId12"/>
    <p:sldId id="259" r:id="rId13"/>
    <p:sldId id="261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EBBAB-6B96-4EEC-86F6-71AB40A214AB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7E530-6A28-4907-8865-0B6B6588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0883535"/>
      </p:ext>
    </p:extLst>
  </p:cSld>
  <p:clrMapOvr>
    <a:masterClrMapping/>
  </p:clrMapOvr>
  <p:transition spd="slow"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EBBAB-6B96-4EEC-86F6-71AB40A214AB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7E530-6A28-4907-8865-0B6B6588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8745522"/>
      </p:ext>
    </p:extLst>
  </p:cSld>
  <p:clrMapOvr>
    <a:masterClrMapping/>
  </p:clrMapOvr>
  <p:transition spd="slow"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EBBAB-6B96-4EEC-86F6-71AB40A214AB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7E530-6A28-4907-8865-0B6B6588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0166149"/>
      </p:ext>
    </p:extLst>
  </p:cSld>
  <p:clrMapOvr>
    <a:masterClrMapping/>
  </p:clrMapOvr>
  <p:transition spd="slow"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EBBAB-6B96-4EEC-86F6-71AB40A214AB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7E530-6A28-4907-8865-0B6B6588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3340897"/>
      </p:ext>
    </p:extLst>
  </p:cSld>
  <p:clrMapOvr>
    <a:masterClrMapping/>
  </p:clrMapOvr>
  <p:transition spd="slow"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EBBAB-6B96-4EEC-86F6-71AB40A214AB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7E530-6A28-4907-8865-0B6B6588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1888726"/>
      </p:ext>
    </p:extLst>
  </p:cSld>
  <p:clrMapOvr>
    <a:masterClrMapping/>
  </p:clrMapOvr>
  <p:transition spd="slow"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EBBAB-6B96-4EEC-86F6-71AB40A214AB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7E530-6A28-4907-8865-0B6B6588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0776383"/>
      </p:ext>
    </p:extLst>
  </p:cSld>
  <p:clrMapOvr>
    <a:masterClrMapping/>
  </p:clrMapOvr>
  <p:transition spd="slow"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EBBAB-6B96-4EEC-86F6-71AB40A214AB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7E530-6A28-4907-8865-0B6B6588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215656"/>
      </p:ext>
    </p:extLst>
  </p:cSld>
  <p:clrMapOvr>
    <a:masterClrMapping/>
  </p:clrMapOvr>
  <p:transition spd="slow"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EBBAB-6B96-4EEC-86F6-71AB40A214AB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7E530-6A28-4907-8865-0B6B6588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2438067"/>
      </p:ext>
    </p:extLst>
  </p:cSld>
  <p:clrMapOvr>
    <a:masterClrMapping/>
  </p:clrMapOvr>
  <p:transition spd="slow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EBBAB-6B96-4EEC-86F6-71AB40A214AB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7E530-6A28-4907-8865-0B6B6588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5515968"/>
      </p:ext>
    </p:extLst>
  </p:cSld>
  <p:clrMapOvr>
    <a:masterClrMapping/>
  </p:clrMapOvr>
  <p:transition spd="slow"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EBBAB-6B96-4EEC-86F6-71AB40A214AB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7E530-6A28-4907-8865-0B6B6588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8930346"/>
      </p:ext>
    </p:extLst>
  </p:cSld>
  <p:clrMapOvr>
    <a:masterClrMapping/>
  </p:clrMapOvr>
  <p:transition spd="slow"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EBBAB-6B96-4EEC-86F6-71AB40A214AB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7E530-6A28-4907-8865-0B6B6588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7477315"/>
      </p:ext>
    </p:extLst>
  </p:cSld>
  <p:clrMapOvr>
    <a:masterClrMapping/>
  </p:clrMapOvr>
  <p:transition spd="slow"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5AEBBAB-6B96-4EEC-86F6-71AB40A214AB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8B7E530-6A28-4907-8865-0B6B6588A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5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&#1080;&#1089;&#1090;&#1088;&#1072;&#1090;&#1086;&#1088;\Desktop\&#1047;&#1072;&#1093;\4&#1054;&#1074;&#1086;&#1095;&#1110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АНЖЕЛА\КАРТИНКИ\ОБОИ_фотосток\осень\Gold_Autumn_02\4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" y="7284"/>
            <a:ext cx="9135255" cy="6850716"/>
          </a:xfrm>
          <a:prstGeom prst="round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4Овочі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4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жела\Desktop\Новая папка\морков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9" y="3429000"/>
            <a:ext cx="9121761" cy="3437964"/>
          </a:xfrm>
          <a:prstGeom prst="round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АНЖЕЛА\КАРТИНКИ\ОБОИ_фотосток\осень\Wallpapers. Golden Autumn 1\img 098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-1"/>
            <a:ext cx="9127232" cy="6842449"/>
          </a:xfrm>
          <a:prstGeom prst="roundRect">
            <a:avLst/>
          </a:prstGeom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жела\Desktop\Новая папка\кабачо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20" y="3645024"/>
            <a:ext cx="9149720" cy="3216513"/>
          </a:xfrm>
          <a:prstGeom prst="round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жела\Desktop\Новая папка\лу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429000"/>
            <a:ext cx="9145004" cy="3429000"/>
          </a:xfrm>
          <a:prstGeom prst="round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жела\Desktop\Новая папка\овощ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330" y="3501008"/>
            <a:ext cx="9178330" cy="3381983"/>
          </a:xfrm>
          <a:prstGeom prst="round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жела\Desktop\Новая папка\овощ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330" y="3501008"/>
            <a:ext cx="9178330" cy="3381983"/>
          </a:xfrm>
          <a:prstGeom prst="round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nior-pomidor.com.ua/cont/pic/_00033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425173">
            <a:off x="572809" y="112808"/>
            <a:ext cx="2724150" cy="3448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жела\Desktop\Новая папка\тыкв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9144000" cy="3380683"/>
          </a:xfrm>
          <a:prstGeom prst="round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АНЖЕЛА\КАРТИНКИ\ОБОИ_фотосток\осень\Gold_Autumn_02\5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572"/>
            <a:ext cx="9144000" cy="6855763"/>
          </a:xfrm>
          <a:prstGeom prst="round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жела\Desktop\Новая папка\капуст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8" y="3429000"/>
            <a:ext cx="9145002" cy="3428999"/>
          </a:xfrm>
          <a:prstGeom prst="round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нжела\Desktop\Новая папка\репк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9145003" cy="3356991"/>
          </a:xfrm>
          <a:prstGeom prst="round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АНЖЕЛА\КАРТИНКИ\ОБОИ_фотосток\осень\Wallpapers. Golden Autumn 1\img 021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7815" cy="6857999"/>
          </a:xfrm>
          <a:prstGeom prst="roundRect">
            <a:avLst/>
          </a:prstGeom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жела\Desktop\Новая папка\помидор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30" y="3501008"/>
            <a:ext cx="9180030" cy="3356992"/>
          </a:xfrm>
          <a:prstGeom prst="round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Тема23</Template>
  <TotalTime>106</TotalTime>
  <Words>0</Words>
  <Application>Microsoft Office PowerPoint</Application>
  <PresentationFormat>Экран (4:3)</PresentationFormat>
  <Paragraphs>0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Тема23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17</cp:revision>
  <dcterms:created xsi:type="dcterms:W3CDTF">2013-11-28T19:42:26Z</dcterms:created>
  <dcterms:modified xsi:type="dcterms:W3CDTF">2013-12-14T13:51:03Z</dcterms:modified>
</cp:coreProperties>
</file>