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74" r:id="rId4"/>
    <p:sldId id="269" r:id="rId5"/>
    <p:sldId id="259" r:id="rId6"/>
    <p:sldId id="277" r:id="rId7"/>
    <p:sldId id="270" r:id="rId8"/>
    <p:sldId id="260" r:id="rId9"/>
    <p:sldId id="279" r:id="rId10"/>
    <p:sldId id="280" r:id="rId11"/>
    <p:sldId id="281" r:id="rId12"/>
    <p:sldId id="273" r:id="rId13"/>
    <p:sldId id="257" r:id="rId14"/>
    <p:sldId id="263" r:id="rId15"/>
    <p:sldId id="282" r:id="rId16"/>
    <p:sldId id="264" r:id="rId17"/>
    <p:sldId id="283" r:id="rId18"/>
    <p:sldId id="265" r:id="rId19"/>
    <p:sldId id="284" r:id="rId20"/>
    <p:sldId id="266" r:id="rId21"/>
    <p:sldId id="285" r:id="rId22"/>
    <p:sldId id="267" r:id="rId23"/>
    <p:sldId id="286" r:id="rId24"/>
    <p:sldId id="287" r:id="rId25"/>
    <p:sldId id="258" r:id="rId26"/>
    <p:sldId id="268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C069-FC76-4C0D-AA7C-5EF47ABD2B92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5354-2B95-4D14-AE65-923E763D8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5A7E-8E57-4C77-A6C0-DEB794B3D92B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ABD7-8312-4DC5-B7DF-A0D37E803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B463-F8EF-41E7-8526-42CE89F657E0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2E7A-A5FE-4C15-ABD8-1C57C1FAF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3A87-E85B-41CC-AF72-B59CA85E36BF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3A61-8EE1-41DB-8EC7-918F7387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5263-9011-4DC4-90EC-3E3545085DB9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18C6-6387-4069-977A-3B26AE9FB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E0E9-B09E-4D98-A613-23EEBBD5AA85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84FA-4CEB-418C-A122-0BCE019C3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6B09-685F-43EC-BDD5-85F2C553C03E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F2EC-4683-4693-BA7D-F08E9DBD8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DE16-5027-42E5-AEE5-DECD39BA4BD1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BE8D-5D2E-4E09-8E84-FC4CE47EF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1C1E-8F16-40D1-B1F2-332B9C7E66EC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795C-889C-49B8-BE24-32CFBA99F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85DE-4CF6-4A95-806E-BAF8BAA64CA8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A83C-508D-4904-AF11-A5DE0F7BB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61C2-6C60-4F14-B05D-54ABA7CCAE92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7906-7EA0-475D-8AA2-3151EE2A9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9B604-1A8E-4704-886E-0208128F846B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6FDD28-5F50-44C1-B13E-4DE82C3D8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3&#1082;&#1083;&#1072;&#1089;\&#1054;&#1089;&#1110;&#1085;&#1100;.mp3" TargetMode="External"/><Relationship Id="rId1" Type="http://schemas.openxmlformats.org/officeDocument/2006/relationships/audio" Target="file:///F:\&#1064;&#1050;&#1054;&#1051;&#1040;\&#1055;&#1088;&#1077;&#1079;&#1077;&#1085;&#1090;&#1072;&#1094;&#1080;&#1080;%20&#1074;&#1080;&#1076;&#1077;&#1086;\&#1078;&#1080;&#1074;&#1072;%20&#1110;%20&#1085;&#1077;&#1078;&#1080;&#1074;&#1072;%20&#1087;&#1088;&#1080;&#1088;&#1086;&#1076;&#1072;\&#1054;&#1089;&#1077;&#1085;&#1100;%20&#1087;&#1088;&#1077;&#1079;&#1077;&#1085;&#1090;&#1072;&#1094;&#1080;&#1080;\&#1054;&#1057;&#1030;&#1053;&#1068;%20&#1049;&#1044;&#1045;%20&#1055;&#1054;%20&#1091;&#1050;&#1056;&#1040;&#1031;&#1053;&#1030;.%20&#1040;&#1042;&#1058;&#1054;&#1056;.%20&#1043;&#1054;&#1051;&#1054;&#1051;&#1042;&#1040;&#1063;%20&#1052;.&#1042;\-%20119.mp3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" name="- 1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29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1378394">
            <a:off x="1050925" y="3658691"/>
            <a:ext cx="53721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Осінні барви </a:t>
            </a:r>
            <a:endParaRPr lang="uk-U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сі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Осі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6804248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numSld="12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35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69495_1280_10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" name="Рисунок 9" descr="_F037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69495_1280_10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3" descr="092ede1ef6e19d77641efa503868a3f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844088" cy="6858000"/>
          </a:xfrm>
        </p:spPr>
      </p:pic>
      <p:pic>
        <p:nvPicPr>
          <p:cNvPr id="6148" name="Рисунок 5" descr="13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785813"/>
            <a:ext cx="1123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13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38" y="285750"/>
            <a:ext cx="1390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13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642938"/>
            <a:ext cx="1390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8" descr="13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63" y="357188"/>
            <a:ext cx="9096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9" descr="13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0"/>
            <a:ext cx="920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10" descr="13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142875"/>
            <a:ext cx="1123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1" descr="13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0" y="-214313"/>
            <a:ext cx="8937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2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" name="Содержимое 3" descr="ph601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Рисунок 4" descr="0_15c4e_358979e7_L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Рисунок 10" descr="пшеничне пол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" name="Рисунок 11" descr="1F8A897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5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Рисунок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5250" y="1138238"/>
            <a:ext cx="64135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Рисунок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5250" y="1138238"/>
            <a:ext cx="64135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" name="Рисунок 10" descr="картинки 369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7" name="Рисунок 6" descr="1 (12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" name="Рисунок 10" descr="1-web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Содержимое 8" descr="Зобр1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143000" y="-1143001"/>
            <a:ext cx="6858000" cy="9144001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" name="Рисунок 8" descr="66546_1280_1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11" descr="Image_1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715500" cy="7286625"/>
          </a:xfrm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 descr="32148908_1221313289_57967_1280_1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Содержимое 5" descr="162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00375" y="428625"/>
            <a:ext cx="2000250" cy="1693863"/>
          </a:xfrm>
        </p:spPr>
      </p:pic>
      <p:pic>
        <p:nvPicPr>
          <p:cNvPr id="12293" name="Содержимое 5" descr="16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785813"/>
            <a:ext cx="15890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Содержимое 5" descr="16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214313"/>
            <a:ext cx="15779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1254731844_d714cbc0d524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3" descr="1 (3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Рисунок 3" descr="1 (25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" name="Рисунок 4" descr="91411_1280_1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3" descr="1 (5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Рисунок 6" descr="Image_01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1 (8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Рисунок 6" descr="Image_0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Рисунок 5" descr="Image_02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</Words>
  <Application>Microsoft Office PowerPoint</Application>
  <PresentationFormat>Экран (4:3)</PresentationFormat>
  <Paragraphs>1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44</dc:creator>
  <cp:lastModifiedBy>DNA7 X86</cp:lastModifiedBy>
  <cp:revision>28</cp:revision>
  <dcterms:created xsi:type="dcterms:W3CDTF">2010-10-02T07:55:52Z</dcterms:created>
  <dcterms:modified xsi:type="dcterms:W3CDTF">2013-12-14T13:51:22Z</dcterms:modified>
</cp:coreProperties>
</file>