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307" r:id="rId4"/>
    <p:sldId id="308" r:id="rId5"/>
    <p:sldId id="309" r:id="rId6"/>
    <p:sldId id="310" r:id="rId7"/>
    <p:sldId id="311" r:id="rId8"/>
    <p:sldId id="274" r:id="rId9"/>
    <p:sldId id="312" r:id="rId10"/>
    <p:sldId id="31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AEC"/>
    <a:srgbClr val="FF3300"/>
    <a:srgbClr val="FF00FF"/>
    <a:srgbClr val="B4D707"/>
    <a:srgbClr val="27D40A"/>
    <a:srgbClr val="0086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964CD-249B-429F-8211-DD2F75C3EC18}" type="doc">
      <dgm:prSet loTypeId="urn:microsoft.com/office/officeart/2005/8/layout/hList7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D8265D0-AE31-4C4A-835F-12988391493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Розповідний художній твір про вигадані події</a:t>
          </a:r>
          <a:endParaRPr lang="uk-UA" dirty="0">
            <a:solidFill>
              <a:schemeClr val="tx1"/>
            </a:solidFill>
          </a:endParaRPr>
        </a:p>
      </dgm:t>
    </dgm:pt>
    <dgm:pt modelId="{563682C8-E2CA-403D-A9A4-9A250D1076B9}" type="parTrans" cxnId="{F082E3BC-D7AD-4242-B26A-8CC5E7F65286}">
      <dgm:prSet/>
      <dgm:spPr/>
      <dgm:t>
        <a:bodyPr/>
        <a:lstStyle/>
        <a:p>
          <a:endParaRPr lang="uk-UA"/>
        </a:p>
      </dgm:t>
    </dgm:pt>
    <dgm:pt modelId="{6EA27B83-93F5-4958-9E33-8EA3F8155394}" type="sibTrans" cxnId="{F082E3BC-D7AD-4242-B26A-8CC5E7F65286}">
      <dgm:prSet/>
      <dgm:spPr/>
      <dgm:t>
        <a:bodyPr/>
        <a:lstStyle/>
        <a:p>
          <a:endParaRPr lang="uk-UA"/>
        </a:p>
      </dgm:t>
    </dgm:pt>
    <dgm:pt modelId="{892272D1-9582-4144-806B-172C9B2D461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Прозовий твір невеликого розміру</a:t>
          </a:r>
          <a:endParaRPr lang="uk-UA" dirty="0">
            <a:solidFill>
              <a:schemeClr val="tx1"/>
            </a:solidFill>
          </a:endParaRPr>
        </a:p>
      </dgm:t>
    </dgm:pt>
    <dgm:pt modelId="{1583076E-6B0D-4862-8BB1-8AADF0D9AEE0}" type="parTrans" cxnId="{F409196D-CABE-40C2-93BC-7712A2DDD897}">
      <dgm:prSet/>
      <dgm:spPr/>
      <dgm:t>
        <a:bodyPr/>
        <a:lstStyle/>
        <a:p>
          <a:endParaRPr lang="uk-UA"/>
        </a:p>
      </dgm:t>
    </dgm:pt>
    <dgm:pt modelId="{79147EF5-ED0B-4B03-BBB7-E4DFBF489999}" type="sibTrans" cxnId="{F409196D-CABE-40C2-93BC-7712A2DDD897}">
      <dgm:prSet/>
      <dgm:spPr/>
      <dgm:t>
        <a:bodyPr/>
        <a:lstStyle/>
        <a:p>
          <a:endParaRPr lang="uk-UA"/>
        </a:p>
      </dgm:t>
    </dgm:pt>
    <dgm:pt modelId="{1E5F1ACC-F813-43A7-8E8C-E156FCFCB97C}" type="pres">
      <dgm:prSet presAssocID="{501964CD-249B-429F-8211-DD2F75C3E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BA22376-88C9-49FF-B2B8-AA0FA7908AD3}" type="pres">
      <dgm:prSet presAssocID="{501964CD-249B-429F-8211-DD2F75C3EC18}" presName="fgShape" presStyleLbl="fgShp" presStyleIdx="0" presStyleCnt="1" custScaleY="170539"/>
      <dgm:spPr/>
    </dgm:pt>
    <dgm:pt modelId="{09D12CB4-DCB0-4BFB-B775-1287DA15D7DE}" type="pres">
      <dgm:prSet presAssocID="{501964CD-249B-429F-8211-DD2F75C3EC18}" presName="linComp" presStyleCnt="0"/>
      <dgm:spPr/>
    </dgm:pt>
    <dgm:pt modelId="{06B7A54B-95C4-47A7-B7A2-32B906D8DAEB}" type="pres">
      <dgm:prSet presAssocID="{8D8265D0-AE31-4C4A-835F-12988391493C}" presName="compNode" presStyleCnt="0"/>
      <dgm:spPr/>
    </dgm:pt>
    <dgm:pt modelId="{511F69D3-E51C-4658-9EF1-1647A675D3CA}" type="pres">
      <dgm:prSet presAssocID="{8D8265D0-AE31-4C4A-835F-12988391493C}" presName="bkgdShape" presStyleLbl="node1" presStyleIdx="0" presStyleCnt="2" custLinFactNeighborX="-1461" custLinFactNeighborY="-761"/>
      <dgm:spPr/>
      <dgm:t>
        <a:bodyPr/>
        <a:lstStyle/>
        <a:p>
          <a:endParaRPr lang="uk-UA"/>
        </a:p>
      </dgm:t>
    </dgm:pt>
    <dgm:pt modelId="{F82C8778-ECDB-4946-B45B-A9C98378F940}" type="pres">
      <dgm:prSet presAssocID="{8D8265D0-AE31-4C4A-835F-12988391493C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ED06C8-F834-4312-81D2-94CB1B026C38}" type="pres">
      <dgm:prSet presAssocID="{8D8265D0-AE31-4C4A-835F-12988391493C}" presName="invisiNode" presStyleLbl="node1" presStyleIdx="0" presStyleCnt="2"/>
      <dgm:spPr/>
    </dgm:pt>
    <dgm:pt modelId="{BE294C16-177E-4900-90AE-D406A87204EE}" type="pres">
      <dgm:prSet presAssocID="{8D8265D0-AE31-4C4A-835F-12988391493C}" presName="imagNode" presStyleLbl="fgImgPlace1" presStyleIdx="0" presStyleCnt="2" custScaleX="20982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1A6514C3-E996-4BED-82D2-43BA69FDFAAE}" type="pres">
      <dgm:prSet presAssocID="{6EA27B83-93F5-4958-9E33-8EA3F815539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158A7FC-D4D8-4745-9456-8FF381CB4DFE}" type="pres">
      <dgm:prSet presAssocID="{892272D1-9582-4144-806B-172C9B2D461D}" presName="compNode" presStyleCnt="0"/>
      <dgm:spPr/>
    </dgm:pt>
    <dgm:pt modelId="{30E6EFFC-87E8-4AA9-A850-87D064D1B01D}" type="pres">
      <dgm:prSet presAssocID="{892272D1-9582-4144-806B-172C9B2D461D}" presName="bkgdShape" presStyleLbl="node1" presStyleIdx="1" presStyleCnt="2"/>
      <dgm:spPr/>
      <dgm:t>
        <a:bodyPr/>
        <a:lstStyle/>
        <a:p>
          <a:endParaRPr lang="uk-UA"/>
        </a:p>
      </dgm:t>
    </dgm:pt>
    <dgm:pt modelId="{C2B934B6-69A4-4CC9-9DB4-1CF9C7FDCB93}" type="pres">
      <dgm:prSet presAssocID="{892272D1-9582-4144-806B-172C9B2D461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ED96D3-8CD8-47B1-A139-82F0DFCAF499}" type="pres">
      <dgm:prSet presAssocID="{892272D1-9582-4144-806B-172C9B2D461D}" presName="invisiNode" presStyleLbl="node1" presStyleIdx="1" presStyleCnt="2"/>
      <dgm:spPr/>
    </dgm:pt>
    <dgm:pt modelId="{B37AB36F-3482-42B7-8EFA-896D02033702}" type="pres">
      <dgm:prSet presAssocID="{892272D1-9582-4144-806B-172C9B2D461D}" presName="imagNode" presStyleLbl="fgImgPlace1" presStyleIdx="1" presStyleCnt="2" custScaleX="20077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</dgm:ptLst>
  <dgm:cxnLst>
    <dgm:cxn modelId="{30A8CF5A-54E5-47FB-B116-F09A6478683F}" type="presOf" srcId="{8D8265D0-AE31-4C4A-835F-12988391493C}" destId="{511F69D3-E51C-4658-9EF1-1647A675D3CA}" srcOrd="0" destOrd="0" presId="urn:microsoft.com/office/officeart/2005/8/layout/hList7#1"/>
    <dgm:cxn modelId="{F1DBD0D7-2BF0-469D-AC8B-521CE746E435}" type="presOf" srcId="{6EA27B83-93F5-4958-9E33-8EA3F8155394}" destId="{1A6514C3-E996-4BED-82D2-43BA69FDFAAE}" srcOrd="0" destOrd="0" presId="urn:microsoft.com/office/officeart/2005/8/layout/hList7#1"/>
    <dgm:cxn modelId="{F082E3BC-D7AD-4242-B26A-8CC5E7F65286}" srcId="{501964CD-249B-429F-8211-DD2F75C3EC18}" destId="{8D8265D0-AE31-4C4A-835F-12988391493C}" srcOrd="0" destOrd="0" parTransId="{563682C8-E2CA-403D-A9A4-9A250D1076B9}" sibTransId="{6EA27B83-93F5-4958-9E33-8EA3F8155394}"/>
    <dgm:cxn modelId="{F413A8DD-D14E-42E0-861E-0B2127AA6B40}" type="presOf" srcId="{892272D1-9582-4144-806B-172C9B2D461D}" destId="{30E6EFFC-87E8-4AA9-A850-87D064D1B01D}" srcOrd="0" destOrd="0" presId="urn:microsoft.com/office/officeart/2005/8/layout/hList7#1"/>
    <dgm:cxn modelId="{FB6990BD-75BD-4C14-BA22-386A7B507002}" type="presOf" srcId="{8D8265D0-AE31-4C4A-835F-12988391493C}" destId="{F82C8778-ECDB-4946-B45B-A9C98378F940}" srcOrd="1" destOrd="0" presId="urn:microsoft.com/office/officeart/2005/8/layout/hList7#1"/>
    <dgm:cxn modelId="{09FBAA41-C827-4758-8AAF-3DCBAE48910A}" type="presOf" srcId="{892272D1-9582-4144-806B-172C9B2D461D}" destId="{C2B934B6-69A4-4CC9-9DB4-1CF9C7FDCB93}" srcOrd="1" destOrd="0" presId="urn:microsoft.com/office/officeart/2005/8/layout/hList7#1"/>
    <dgm:cxn modelId="{F409196D-CABE-40C2-93BC-7712A2DDD897}" srcId="{501964CD-249B-429F-8211-DD2F75C3EC18}" destId="{892272D1-9582-4144-806B-172C9B2D461D}" srcOrd="1" destOrd="0" parTransId="{1583076E-6B0D-4862-8BB1-8AADF0D9AEE0}" sibTransId="{79147EF5-ED0B-4B03-BBB7-E4DFBF489999}"/>
    <dgm:cxn modelId="{0567B715-475B-4CF8-A341-8E00950A199B}" type="presOf" srcId="{501964CD-249B-429F-8211-DD2F75C3EC18}" destId="{1E5F1ACC-F813-43A7-8E8C-E156FCFCB97C}" srcOrd="0" destOrd="0" presId="urn:microsoft.com/office/officeart/2005/8/layout/hList7#1"/>
    <dgm:cxn modelId="{735E22C6-AB77-4514-A3E8-A7F3446558B6}" type="presParOf" srcId="{1E5F1ACC-F813-43A7-8E8C-E156FCFCB97C}" destId="{2BA22376-88C9-49FF-B2B8-AA0FA7908AD3}" srcOrd="0" destOrd="0" presId="urn:microsoft.com/office/officeart/2005/8/layout/hList7#1"/>
    <dgm:cxn modelId="{120BEA85-A14B-4B4E-9C41-5FD5D74D2B29}" type="presParOf" srcId="{1E5F1ACC-F813-43A7-8E8C-E156FCFCB97C}" destId="{09D12CB4-DCB0-4BFB-B775-1287DA15D7DE}" srcOrd="1" destOrd="0" presId="urn:microsoft.com/office/officeart/2005/8/layout/hList7#1"/>
    <dgm:cxn modelId="{33EE2670-1826-423E-8361-ACB00ACBB2CE}" type="presParOf" srcId="{09D12CB4-DCB0-4BFB-B775-1287DA15D7DE}" destId="{06B7A54B-95C4-47A7-B7A2-32B906D8DAEB}" srcOrd="0" destOrd="0" presId="urn:microsoft.com/office/officeart/2005/8/layout/hList7#1"/>
    <dgm:cxn modelId="{70E4AB5F-3AC7-4AE2-A931-6AAA21E376B9}" type="presParOf" srcId="{06B7A54B-95C4-47A7-B7A2-32B906D8DAEB}" destId="{511F69D3-E51C-4658-9EF1-1647A675D3CA}" srcOrd="0" destOrd="0" presId="urn:microsoft.com/office/officeart/2005/8/layout/hList7#1"/>
    <dgm:cxn modelId="{2B4578D1-0DDC-4AAF-A227-47D4DF1727E8}" type="presParOf" srcId="{06B7A54B-95C4-47A7-B7A2-32B906D8DAEB}" destId="{F82C8778-ECDB-4946-B45B-A9C98378F940}" srcOrd="1" destOrd="0" presId="urn:microsoft.com/office/officeart/2005/8/layout/hList7#1"/>
    <dgm:cxn modelId="{6304CF4E-F785-46E3-97C1-57DFC54B8A85}" type="presParOf" srcId="{06B7A54B-95C4-47A7-B7A2-32B906D8DAEB}" destId="{42ED06C8-F834-4312-81D2-94CB1B026C38}" srcOrd="2" destOrd="0" presId="urn:microsoft.com/office/officeart/2005/8/layout/hList7#1"/>
    <dgm:cxn modelId="{037D6BA6-1CC8-4A94-9F22-FEE9ADE9E40E}" type="presParOf" srcId="{06B7A54B-95C4-47A7-B7A2-32B906D8DAEB}" destId="{BE294C16-177E-4900-90AE-D406A87204EE}" srcOrd="3" destOrd="0" presId="urn:microsoft.com/office/officeart/2005/8/layout/hList7#1"/>
    <dgm:cxn modelId="{767FC78F-116B-4021-934C-94E94B5CB3A5}" type="presParOf" srcId="{09D12CB4-DCB0-4BFB-B775-1287DA15D7DE}" destId="{1A6514C3-E996-4BED-82D2-43BA69FDFAAE}" srcOrd="1" destOrd="0" presId="urn:microsoft.com/office/officeart/2005/8/layout/hList7#1"/>
    <dgm:cxn modelId="{4B7A6D6B-1E14-4E16-AC66-E75310CB19BA}" type="presParOf" srcId="{09D12CB4-DCB0-4BFB-B775-1287DA15D7DE}" destId="{6158A7FC-D4D8-4745-9456-8FF381CB4DFE}" srcOrd="2" destOrd="0" presId="urn:microsoft.com/office/officeart/2005/8/layout/hList7#1"/>
    <dgm:cxn modelId="{487C64D8-38CD-4D9D-ABD3-7F19268FDC76}" type="presParOf" srcId="{6158A7FC-D4D8-4745-9456-8FF381CB4DFE}" destId="{30E6EFFC-87E8-4AA9-A850-87D064D1B01D}" srcOrd="0" destOrd="0" presId="urn:microsoft.com/office/officeart/2005/8/layout/hList7#1"/>
    <dgm:cxn modelId="{39899B76-3C8B-442F-BEDD-F8E918A2BECC}" type="presParOf" srcId="{6158A7FC-D4D8-4745-9456-8FF381CB4DFE}" destId="{C2B934B6-69A4-4CC9-9DB4-1CF9C7FDCB93}" srcOrd="1" destOrd="0" presId="urn:microsoft.com/office/officeart/2005/8/layout/hList7#1"/>
    <dgm:cxn modelId="{99FBF9E9-685B-43B0-AA03-FF5FC353CEA7}" type="presParOf" srcId="{6158A7FC-D4D8-4745-9456-8FF381CB4DFE}" destId="{9EED96D3-8CD8-47B1-A139-82F0DFCAF499}" srcOrd="2" destOrd="0" presId="urn:microsoft.com/office/officeart/2005/8/layout/hList7#1"/>
    <dgm:cxn modelId="{D946CE56-4AC6-4B17-8A0F-CA93A72FB415}" type="presParOf" srcId="{6158A7FC-D4D8-4745-9456-8FF381CB4DFE}" destId="{B37AB36F-3482-42B7-8EFA-896D0203370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1F69D3-E51C-4658-9EF1-1647A675D3CA}">
      <dsp:nvSpPr>
        <dsp:cNvPr id="0" name=""/>
        <dsp:cNvSpPr/>
      </dsp:nvSpPr>
      <dsp:spPr>
        <a:xfrm>
          <a:off x="0" y="-8335"/>
          <a:ext cx="4075765" cy="57404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solidFill>
                <a:schemeClr val="tx1"/>
              </a:solidFill>
            </a:rPr>
            <a:t>Розповідний художній твір про вигадані події</a:t>
          </a:r>
          <a:endParaRPr lang="uk-UA" sz="3400" kern="1200" dirty="0">
            <a:solidFill>
              <a:schemeClr val="tx1"/>
            </a:solidFill>
          </a:endParaRPr>
        </a:p>
      </dsp:txBody>
      <dsp:txXfrm>
        <a:off x="0" y="2287829"/>
        <a:ext cx="4075765" cy="2296164"/>
      </dsp:txXfrm>
    </dsp:sp>
    <dsp:sp modelId="{BE294C16-177E-4900-90AE-D406A87204EE}">
      <dsp:nvSpPr>
        <dsp:cNvPr id="0" name=""/>
        <dsp:cNvSpPr/>
      </dsp:nvSpPr>
      <dsp:spPr>
        <a:xfrm>
          <a:off x="36007" y="336088"/>
          <a:ext cx="4010867" cy="19115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E6EFFC-87E8-4AA9-A850-87D064D1B01D}">
      <dsp:nvSpPr>
        <dsp:cNvPr id="0" name=""/>
        <dsp:cNvSpPr/>
      </dsp:nvSpPr>
      <dsp:spPr>
        <a:xfrm>
          <a:off x="4201596" y="-8335"/>
          <a:ext cx="4075765" cy="5740412"/>
        </a:xfrm>
        <a:prstGeom prst="roundRect">
          <a:avLst>
            <a:gd name="adj" fmla="val 1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solidFill>
                <a:schemeClr val="tx1"/>
              </a:solidFill>
            </a:rPr>
            <a:t>Прозовий твір невеликого розміру</a:t>
          </a:r>
          <a:endParaRPr lang="uk-UA" sz="3400" kern="1200" dirty="0">
            <a:solidFill>
              <a:schemeClr val="tx1"/>
            </a:solidFill>
          </a:endParaRPr>
        </a:p>
      </dsp:txBody>
      <dsp:txXfrm>
        <a:off x="4201596" y="2287829"/>
        <a:ext cx="4075765" cy="2296164"/>
      </dsp:txXfrm>
    </dsp:sp>
    <dsp:sp modelId="{B37AB36F-3482-42B7-8EFA-896D02033702}">
      <dsp:nvSpPr>
        <dsp:cNvPr id="0" name=""/>
        <dsp:cNvSpPr/>
      </dsp:nvSpPr>
      <dsp:spPr>
        <a:xfrm>
          <a:off x="4320476" y="336088"/>
          <a:ext cx="3838005" cy="19115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A22376-88C9-49FF-B2B8-AA0FA7908AD3}">
      <dsp:nvSpPr>
        <dsp:cNvPr id="0" name=""/>
        <dsp:cNvSpPr/>
      </dsp:nvSpPr>
      <dsp:spPr>
        <a:xfrm>
          <a:off x="331236" y="4280301"/>
          <a:ext cx="7618446" cy="146844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9E4B15D-5574-4C07-9E2F-CA9C5C60613F}" type="datetimeFigureOut">
              <a:rPr lang="ru-RU"/>
              <a:pPr>
                <a:defRPr/>
              </a:pPr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5CFF45-C509-4D05-AD93-47D215067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44ED-44A9-4163-9F12-1520D2F60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89C90-B635-49EB-A41F-697B8307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E6F72-F635-45A4-8EF7-84779E22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9079-7F3A-426A-A936-C752E2E90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BC9F-A397-4B1D-B3A3-67A0480B5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B2737-1456-4D3A-B506-26729BD97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2FE90-CAF3-449B-A0C0-6FEE243CC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0C097-980A-4CAE-A2C3-72BB2AC00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35CB-4C7D-4221-A962-A64EC6024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F831-3A17-4F72-80F4-86C637C3B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8F969-CE41-4444-9C12-3852EB594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4DECE2E-C6D7-4D6B-ABAB-0FDA7DCF1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gif"/><Relationship Id="rId2" Type="http://schemas.openxmlformats.org/officeDocument/2006/relationships/audio" Target="file:///H:\&#1030;&#1074;&#1072;&#1085;&#1086;-&#1092;&#1088;&#1072;&#1085;&#1082;&#1110;&#1074;&#1089;&#1100;&#1082;\ot_ulibki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oleObject" Target="../embeddings/____________Microsoft_Office_PowerPoint_97-20031.ppt"/><Relationship Id="rId9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076" name="Picture 4" descr="Слайд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рямоугольник 8"/>
          <p:cNvSpPr>
            <a:spLocks noChangeArrowheads="1"/>
          </p:cNvSpPr>
          <p:nvPr/>
        </p:nvSpPr>
        <p:spPr bwMode="auto">
          <a:xfrm>
            <a:off x="2786063" y="928688"/>
            <a:ext cx="635793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 Василь </a:t>
            </a:r>
            <a:r>
              <a:rPr lang="ru-RU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Сухомлинський</a:t>
            </a: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Оповідання</a:t>
            </a: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«</a:t>
            </a:r>
            <a:r>
              <a:rPr lang="ru-RU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Усмішка</a:t>
            </a: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»</a:t>
            </a:r>
            <a:endParaRPr lang="uk-UA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  <a:p>
            <a:pPr algn="ctr">
              <a:defRPr/>
            </a:pP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ru-RU" sz="40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22350"/>
            <a:ext cx="280987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500438"/>
            <a:ext cx="34559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275" y="0"/>
            <a:ext cx="471646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188" y="7938"/>
            <a:ext cx="4427537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" y="3213100"/>
            <a:ext cx="47529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213100"/>
            <a:ext cx="44275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1606550"/>
            <a:ext cx="44942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4100" name="Picture 4" descr="Слайд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58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249363"/>
          <a:ext cx="6537325" cy="5419725"/>
        </p:xfrm>
        <a:graphic>
          <a:graphicData uri="http://schemas.openxmlformats.org/drawingml/2006/table">
            <a:tbl>
              <a:tblPr/>
              <a:tblGrid>
                <a:gridCol w="2016125"/>
                <a:gridCol w="4521200"/>
              </a:tblGrid>
              <a:tr h="501650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Назва твору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Речення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1.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 «Красиві слова і красиве діло»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А.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 Побачив у небі величезну вогненну кулю й питає матір: «А це що?».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2.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 «Кінь утік»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Б.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 Прийшла старість. Згадав старий Чоловік своє рідне село на березі Дніпра.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3.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 «Ґвинтик»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В.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 А третій не сказав ні слова. Він мовчки зняв із себе сорочку і дав її змоклому хлопчикові.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446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4.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 «Який слід повинна залишити людина на землі»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Г.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 Віталик розгорнув записку і прочитав: «Віталику, я намалював вогнегривого коня. Якщо хочеш, дам тобі».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5.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 «Горобчик і Вогонь»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33625" algn="l"/>
                        </a:tabLst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Ґ.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S Gothic" pitchFamily="49" charset="-128"/>
                        </a:rPr>
                        <a:t> На віражі крило зламалось, літак упав і розбився. Загинули люди.</a:t>
                      </a: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S Gothic" pitchFamily="49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4" name="Rectangle 7"/>
          <p:cNvSpPr>
            <a:spLocks noChangeArrowheads="1"/>
          </p:cNvSpPr>
          <p:nvPr/>
        </p:nvSpPr>
        <p:spPr bwMode="auto">
          <a:xfrm>
            <a:off x="179388" y="720725"/>
            <a:ext cx="7056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tabLst>
                <a:tab pos="2333625" algn="l"/>
              </a:tabLst>
            </a:pPr>
            <a:r>
              <a:rPr lang="uk-UA" sz="2000" i="1">
                <a:solidFill>
                  <a:srgbClr val="000000"/>
                </a:solidFill>
                <a:ea typeface="Times New Roman" pitchFamily="18" charset="0"/>
                <a:cs typeface="MS Gothic" pitchFamily="49" charset="-128"/>
              </a:rPr>
              <a:t>Яка назва твору відповідає поданим реченням?</a:t>
            </a:r>
            <a:endParaRPr lang="uk-UA" sz="2000">
              <a:ea typeface="Times New Roman" pitchFamily="18" charset="0"/>
              <a:cs typeface="MS Gothic" pitchFamily="49" charset="-12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235825" y="1628775"/>
          <a:ext cx="1368425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512858"/>
                <a:gridCol w="855567"/>
              </a:tblGrid>
              <a:tr h="590466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11</a:t>
                      </a:r>
                      <a:endParaRPr lang="uk-UA" sz="2800" b="1" dirty="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3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В</a:t>
                      </a:r>
                      <a:r>
                        <a:rPr lang="uk-UA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22</a:t>
                      </a:r>
                      <a:endParaRPr lang="uk-UA" sz="2800" b="1" dirty="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3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Г</a:t>
                      </a:r>
                      <a:r>
                        <a:rPr lang="uk-UA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33</a:t>
                      </a:r>
                      <a:endParaRPr lang="uk-UA" sz="2800" b="1" dirty="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kumimoji="0" lang="uk-UA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MS Gothic"/>
                        </a:rPr>
                        <a:t>Ґ</a:t>
                      </a:r>
                      <a:r>
                        <a:rPr lang="uk-UA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44</a:t>
                      </a:r>
                      <a:endParaRPr lang="uk-UA" sz="2800" b="1" dirty="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3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Б</a:t>
                      </a:r>
                      <a:r>
                        <a:rPr lang="uk-UA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55</a:t>
                      </a:r>
                      <a:endParaRPr lang="uk-UA" sz="2800" b="1" dirty="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3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А</a:t>
                      </a:r>
                      <a:r>
                        <a:rPr lang="uk-UA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Слайд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20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431540" y="784932"/>
          <a:ext cx="8280920" cy="574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267744" y="5373216"/>
            <a:ext cx="4968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A5D028">
                      <a:shade val="20000"/>
                      <a:satMod val="245000"/>
                    </a:srgbClr>
                  </a:gs>
                  <a:gs pos="43000">
                    <a:srgbClr val="A5D028">
                      <a:satMod val="255000"/>
                    </a:srgbClr>
                  </a:gs>
                  <a:gs pos="48000">
                    <a:srgbClr val="A5D028">
                      <a:shade val="85000"/>
                      <a:satMod val="255000"/>
                    </a:srgbClr>
                  </a:gs>
                  <a:gs pos="100000">
                    <a:srgbClr val="A5D028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2800" b="1" cap="all" dirty="0" err="1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Жанри</a:t>
            </a:r>
            <a:r>
              <a:rPr lang="ru-RU" sz="2800" b="1" cap="all" dirty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художніх</a:t>
            </a:r>
            <a:r>
              <a:rPr lang="ru-RU" sz="2800" b="1" cap="all" dirty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творів</a:t>
            </a:r>
            <a:endParaRPr lang="ru-RU" sz="2800" b="1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A5D028">
                      <a:shade val="20000"/>
                      <a:satMod val="245000"/>
                    </a:srgbClr>
                  </a:gs>
                  <a:gs pos="43000">
                    <a:srgbClr val="A5D028">
                      <a:satMod val="255000"/>
                    </a:srgbClr>
                  </a:gs>
                  <a:gs pos="48000">
                    <a:srgbClr val="A5D028">
                      <a:shade val="85000"/>
                      <a:satMod val="255000"/>
                    </a:srgbClr>
                  </a:gs>
                  <a:gs pos="100000">
                    <a:srgbClr val="A5D028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450" y="1700213"/>
            <a:ext cx="2520950" cy="792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dirty="0">
                <a:solidFill>
                  <a:srgbClr val="FF0000"/>
                </a:solidFill>
              </a:rPr>
              <a:t>Казка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19700" y="1773238"/>
            <a:ext cx="2952750" cy="719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dirty="0">
                <a:solidFill>
                  <a:srgbClr val="FF0000"/>
                </a:solidFill>
              </a:rPr>
              <a:t>Оповідання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6148" name="Picture 4" descr="Слайд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158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619672" y="659686"/>
            <a:ext cx="5472608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ctr" eaLnBrk="0" hangingPunct="0">
              <a:tabLst>
                <a:tab pos="2333625" algn="l"/>
              </a:tabLs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Очікувані результати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5800" y="1412776"/>
            <a:ext cx="3160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2524125" algn="l"/>
              </a:tabLst>
              <a:defRPr/>
            </a:pPr>
            <a:r>
              <a:rPr lang="uk-UA" sz="28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  <a:cs typeface="MS Gothic"/>
              </a:rPr>
              <a:t>Сьогодні Ти</a:t>
            </a:r>
            <a:endParaRPr lang="uk-UA" sz="2800" dirty="0">
              <a:latin typeface="Times New Roman"/>
              <a:ea typeface="Times New Roman"/>
              <a:cs typeface="MS Gothic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2060847"/>
          <a:ext cx="8496943" cy="4104456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  <a:gridCol w="4896543"/>
              </a:tblGrid>
              <a:tr h="174657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b="1" cap="all" dirty="0">
                          <a:ln w="9004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gradFill>
                            <a:gsLst>
                              <a:gs pos="0">
                                <a:srgbClr val="381563"/>
                              </a:gs>
                              <a:gs pos="43000">
                                <a:srgbClr val="7B34D2"/>
                              </a:gs>
                              <a:gs pos="48000">
                                <a:srgbClr val="7230C3"/>
                              </a:gs>
                              <a:gs pos="100000">
                                <a:srgbClr val="381563"/>
                              </a:gs>
                            </a:gsLst>
                            <a:lin ang="5400000" scaled="0"/>
                          </a:gradFill>
                          <a:effectLst>
                            <a:reflection blurRad="12700" stA="28000" endPos="45000" dist="1003" dir="5400000" sy="-100000" algn="bl"/>
                          </a:effectLst>
                          <a:latin typeface="Times New Roman"/>
                          <a:ea typeface="Times New Roman"/>
                          <a:cs typeface="MS Gothic"/>
                        </a:rPr>
                        <a:t>Познайомишся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із оповіданням Василя Сухомлинського «Усмішка», більше дізнаєшся про творчість письменника;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558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b="1" cap="all" dirty="0">
                          <a:ln w="9004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gradFill>
                            <a:gsLst>
                              <a:gs pos="0">
                                <a:srgbClr val="381563"/>
                              </a:gs>
                              <a:gs pos="43000">
                                <a:srgbClr val="7B34D2"/>
                              </a:gs>
                              <a:gs pos="48000">
                                <a:srgbClr val="7230C3"/>
                              </a:gs>
                              <a:gs pos="100000">
                                <a:srgbClr val="381563"/>
                              </a:gs>
                            </a:gsLst>
                            <a:lin ang="5400000" scaled="0"/>
                          </a:gradFill>
                          <a:effectLst>
                            <a:reflection blurRad="12700" stA="28000" endPos="45000" dist="1003" dir="5400000" sy="-100000" algn="bl"/>
                          </a:effectLst>
                          <a:latin typeface="Times New Roman"/>
                          <a:ea typeface="Times New Roman"/>
                          <a:cs typeface="MS Gothic"/>
                        </a:rPr>
                        <a:t>Розвиватимеш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мислення і увагу, формуватимеш навички правильного виразного читання;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29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b="1" cap="all" dirty="0">
                          <a:ln w="9004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gradFill>
                            <a:gsLst>
                              <a:gs pos="0">
                                <a:srgbClr val="381563"/>
                              </a:gs>
                              <a:gs pos="43000">
                                <a:srgbClr val="7B34D2"/>
                              </a:gs>
                              <a:gs pos="48000">
                                <a:srgbClr val="7230C3"/>
                              </a:gs>
                              <a:gs pos="100000">
                                <a:srgbClr val="381563"/>
                              </a:gs>
                            </a:gsLst>
                            <a:lin ang="5400000" scaled="0"/>
                          </a:gradFill>
                          <a:effectLst>
                            <a:reflection blurRad="12700" stA="28000" endPos="45000" dist="1003" dir="5400000" sy="-100000" algn="bl"/>
                          </a:effectLst>
                          <a:latin typeface="Times New Roman"/>
                          <a:ea typeface="Times New Roman"/>
                          <a:cs typeface="MS Gothic"/>
                        </a:rPr>
                        <a:t>навчишся 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нести людям добро і радість.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7172" name="Picture 4" descr="Слайд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814624" y="692696"/>
            <a:ext cx="5472608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ctr" eaLnBrk="0" hangingPunct="0">
              <a:tabLst>
                <a:tab pos="2333625" algn="l"/>
              </a:tabLst>
              <a:defRPr/>
            </a:pPr>
            <a:r>
              <a:rPr lang="uk-UA" sz="2800" b="1" cap="all" dirty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5D028">
                        <a:shade val="20000"/>
                        <a:satMod val="245000"/>
                      </a:srgbClr>
                    </a:gs>
                    <a:gs pos="43000">
                      <a:srgbClr val="A5D028">
                        <a:satMod val="255000"/>
                      </a:srgbClr>
                    </a:gs>
                    <a:gs pos="48000">
                      <a:srgbClr val="A5D028">
                        <a:shade val="85000"/>
                        <a:satMod val="255000"/>
                      </a:srgbClr>
                    </a:gs>
                    <a:gs pos="100000">
                      <a:srgbClr val="A5D028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Словникова робота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644900"/>
            <a:ext cx="33020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250825" y="1490663"/>
            <a:ext cx="770572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i="1">
                <a:solidFill>
                  <a:srgbClr val="FF0000"/>
                </a:solidFill>
              </a:rPr>
              <a:t>Почимчикувала</a:t>
            </a:r>
            <a:r>
              <a:rPr lang="uk-UA" sz="3200"/>
              <a:t> – пішла дрібними кроками</a:t>
            </a:r>
          </a:p>
          <a:p>
            <a:endParaRPr lang="uk-UA" sz="3200"/>
          </a:p>
          <a:p>
            <a:r>
              <a:rPr lang="uk-UA" sz="3200" b="1" i="1">
                <a:solidFill>
                  <a:srgbClr val="FF0000"/>
                </a:solidFill>
              </a:rPr>
              <a:t>Тупала</a:t>
            </a:r>
            <a:r>
              <a:rPr lang="uk-UA" sz="3200"/>
              <a:t> – ступала</a:t>
            </a:r>
          </a:p>
          <a:p>
            <a:endParaRPr lang="uk-UA" sz="3200"/>
          </a:p>
          <a:p>
            <a:r>
              <a:rPr lang="uk-UA" sz="3200" b="1" i="1">
                <a:solidFill>
                  <a:srgbClr val="FF0000"/>
                </a:solidFill>
              </a:rPr>
              <a:t>Насуплені</a:t>
            </a:r>
            <a:r>
              <a:rPr lang="uk-UA" sz="3200"/>
              <a:t> – похмурі</a:t>
            </a:r>
          </a:p>
          <a:p>
            <a:endParaRPr lang="uk-UA" sz="3200"/>
          </a:p>
          <a:p>
            <a:r>
              <a:rPr lang="uk-UA" sz="3200" b="1" i="1">
                <a:solidFill>
                  <a:srgbClr val="FF0000"/>
                </a:solidFill>
              </a:rPr>
              <a:t>Затьмарився</a:t>
            </a:r>
            <a:r>
              <a:rPr lang="uk-UA" sz="3200"/>
              <a:t> - потемнів</a:t>
            </a:r>
          </a:p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8196" name="Picture 4" descr="Слайд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03263"/>
            <a:ext cx="37084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730250"/>
            <a:ext cx="37084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430588"/>
            <a:ext cx="40401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9220" name="Picture 4" descr="Слайд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388" y="1916113"/>
          <a:ext cx="8640762" cy="4249736"/>
        </p:xfrm>
        <a:graphic>
          <a:graphicData uri="http://schemas.openxmlformats.org/drawingml/2006/table">
            <a:tbl>
              <a:tblPr firstRow="1" firstCol="1" bandRow="1"/>
              <a:tblGrid>
                <a:gridCol w="4731427"/>
                <a:gridCol w="1302209"/>
                <a:gridCol w="2607126"/>
              </a:tblGrid>
              <a:tr h="10624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Грав на срібних струнах</a:t>
                      </a: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i="1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  <a:endParaRPr lang="uk-UA" sz="280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посміхалася</a:t>
                      </a: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24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летів повагом</a:t>
                      </a: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i="1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  <a:endParaRPr lang="uk-UA" sz="280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полонив</a:t>
                      </a: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24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несла назустріч дідові </a:t>
                      </a:r>
                      <a:r>
                        <a:rPr lang="uk-UA" sz="2800" baseline="0" dirty="0" smtClean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   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dirty="0" smtClean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усмішку</a:t>
                      </a:r>
                      <a:endParaRPr lang="uk-UA" sz="2800" dirty="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i="1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  <a:endParaRPr lang="uk-UA" sz="2800" dirty="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повільно</a:t>
                      </a: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24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оволодів серцем</a:t>
                      </a: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i="1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 </a:t>
                      </a:r>
                      <a:endParaRPr lang="uk-UA" sz="2800" dirty="0">
                        <a:effectLst/>
                        <a:latin typeface="Times New Roman"/>
                        <a:ea typeface="Times New Roman"/>
                        <a:cs typeface="MS Gothic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uk-UA" sz="2800" dirty="0">
                          <a:effectLst/>
                          <a:latin typeface="Times New Roman"/>
                          <a:ea typeface="Times New Roman"/>
                          <a:cs typeface="MS Gothic"/>
                        </a:rPr>
                        <a:t>співав</a:t>
                      </a: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96900" y="639763"/>
            <a:ext cx="7993063" cy="708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ctr" eaLnBrk="0" hangingPunct="0">
              <a:tabLst>
                <a:tab pos="2333625" algn="l"/>
              </a:tabLst>
              <a:defRPr/>
            </a:pPr>
            <a:r>
              <a:rPr lang="uk-UA" sz="2000" b="1" i="1" dirty="0">
                <a:solidFill>
                  <a:srgbClr val="FF0000"/>
                </a:solidFill>
                <a:ea typeface="Times New Roman" pitchFamily="18" charset="0"/>
                <a:cs typeface="MS Gothic" pitchFamily="49" charset="-128"/>
              </a:rPr>
              <a:t>Детективне агентство</a:t>
            </a:r>
            <a:endParaRPr lang="uk-UA" sz="2000" b="1" i="1" dirty="0">
              <a:solidFill>
                <a:schemeClr val="tx1"/>
              </a:solidFill>
            </a:endParaRPr>
          </a:p>
          <a:p>
            <a:pPr indent="450850" eaLnBrk="0" hangingPunct="0">
              <a:tabLst>
                <a:tab pos="2333625" algn="l"/>
              </a:tabLst>
              <a:defRPr/>
            </a:pPr>
            <a:r>
              <a:rPr lang="uk-UA" sz="2000" i="1" dirty="0">
                <a:solidFill>
                  <a:schemeClr val="tx1"/>
                </a:solidFill>
                <a:ea typeface="Times New Roman" pitchFamily="18" charset="0"/>
                <a:cs typeface="MS Gothic" pitchFamily="49" charset="-128"/>
              </a:rPr>
              <a:t>Яке слово можна співвіднести з висловом?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16438" y="2205038"/>
            <a:ext cx="2143125" cy="309562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16238" y="3284538"/>
            <a:ext cx="3600450" cy="93662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284663" y="2205038"/>
            <a:ext cx="2232025" cy="230346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348038" y="3284538"/>
            <a:ext cx="3168650" cy="216058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4" imgW="4570378" imgH="3427597" progId="PowerPoint.Show.8">
              <p:embed/>
            </p:oleObj>
          </a:graphicData>
        </a:graphic>
      </p:graphicFrame>
      <p:sp>
        <p:nvSpPr>
          <p:cNvPr id="6" name="Полилиния 5"/>
          <p:cNvSpPr/>
          <p:nvPr/>
        </p:nvSpPr>
        <p:spPr>
          <a:xfrm>
            <a:off x="5084763" y="1731963"/>
            <a:ext cx="3354387" cy="3905250"/>
          </a:xfrm>
          <a:custGeom>
            <a:avLst/>
            <a:gdLst>
              <a:gd name="connsiteX0" fmla="*/ 429491 w 3353958"/>
              <a:gd name="connsiteY0" fmla="*/ 110837 h 3904608"/>
              <a:gd name="connsiteX1" fmla="*/ 304800 w 3353958"/>
              <a:gd name="connsiteY1" fmla="*/ 207818 h 3904608"/>
              <a:gd name="connsiteX2" fmla="*/ 290946 w 3353958"/>
              <a:gd name="connsiteY2" fmla="*/ 263237 h 3904608"/>
              <a:gd name="connsiteX3" fmla="*/ 263237 w 3353958"/>
              <a:gd name="connsiteY3" fmla="*/ 304800 h 3904608"/>
              <a:gd name="connsiteX4" fmla="*/ 193964 w 3353958"/>
              <a:gd name="connsiteY4" fmla="*/ 415637 h 3904608"/>
              <a:gd name="connsiteX5" fmla="*/ 235527 w 3353958"/>
              <a:gd name="connsiteY5" fmla="*/ 512618 h 3904608"/>
              <a:gd name="connsiteX6" fmla="*/ 263237 w 3353958"/>
              <a:gd name="connsiteY6" fmla="*/ 568037 h 3904608"/>
              <a:gd name="connsiteX7" fmla="*/ 318655 w 3353958"/>
              <a:gd name="connsiteY7" fmla="*/ 734291 h 3904608"/>
              <a:gd name="connsiteX8" fmla="*/ 332509 w 3353958"/>
              <a:gd name="connsiteY8" fmla="*/ 817418 h 3904608"/>
              <a:gd name="connsiteX9" fmla="*/ 346364 w 3353958"/>
              <a:gd name="connsiteY9" fmla="*/ 872837 h 3904608"/>
              <a:gd name="connsiteX10" fmla="*/ 332509 w 3353958"/>
              <a:gd name="connsiteY10" fmla="*/ 1149927 h 3904608"/>
              <a:gd name="connsiteX11" fmla="*/ 304800 w 3353958"/>
              <a:gd name="connsiteY11" fmla="*/ 1274618 h 3904608"/>
              <a:gd name="connsiteX12" fmla="*/ 263237 w 3353958"/>
              <a:gd name="connsiteY12" fmla="*/ 1330037 h 3904608"/>
              <a:gd name="connsiteX13" fmla="*/ 221673 w 3353958"/>
              <a:gd name="connsiteY13" fmla="*/ 1357746 h 3904608"/>
              <a:gd name="connsiteX14" fmla="*/ 207818 w 3353958"/>
              <a:gd name="connsiteY14" fmla="*/ 1399309 h 3904608"/>
              <a:gd name="connsiteX15" fmla="*/ 193964 w 3353958"/>
              <a:gd name="connsiteY15" fmla="*/ 1357746 h 3904608"/>
              <a:gd name="connsiteX16" fmla="*/ 180109 w 3353958"/>
              <a:gd name="connsiteY16" fmla="*/ 1177637 h 3904608"/>
              <a:gd name="connsiteX17" fmla="*/ 193964 w 3353958"/>
              <a:gd name="connsiteY17" fmla="*/ 831273 h 3904608"/>
              <a:gd name="connsiteX18" fmla="*/ 221673 w 3353958"/>
              <a:gd name="connsiteY18" fmla="*/ 775855 h 3904608"/>
              <a:gd name="connsiteX19" fmla="*/ 235527 w 3353958"/>
              <a:gd name="connsiteY19" fmla="*/ 734291 h 3904608"/>
              <a:gd name="connsiteX20" fmla="*/ 249382 w 3353958"/>
              <a:gd name="connsiteY20" fmla="*/ 623455 h 3904608"/>
              <a:gd name="connsiteX21" fmla="*/ 263237 w 3353958"/>
              <a:gd name="connsiteY21" fmla="*/ 581891 h 3904608"/>
              <a:gd name="connsiteX22" fmla="*/ 277091 w 3353958"/>
              <a:gd name="connsiteY22" fmla="*/ 512618 h 3904608"/>
              <a:gd name="connsiteX23" fmla="*/ 277091 w 3353958"/>
              <a:gd name="connsiteY23" fmla="*/ 595746 h 3904608"/>
              <a:gd name="connsiteX24" fmla="*/ 263237 w 3353958"/>
              <a:gd name="connsiteY24" fmla="*/ 720437 h 3904608"/>
              <a:gd name="connsiteX25" fmla="*/ 235527 w 3353958"/>
              <a:gd name="connsiteY25" fmla="*/ 914400 h 3904608"/>
              <a:gd name="connsiteX26" fmla="*/ 221673 w 3353958"/>
              <a:gd name="connsiteY26" fmla="*/ 1011382 h 3904608"/>
              <a:gd name="connsiteX27" fmla="*/ 207818 w 3353958"/>
              <a:gd name="connsiteY27" fmla="*/ 1717964 h 3904608"/>
              <a:gd name="connsiteX28" fmla="*/ 193964 w 3353958"/>
              <a:gd name="connsiteY28" fmla="*/ 1787237 h 3904608"/>
              <a:gd name="connsiteX29" fmla="*/ 166255 w 3353958"/>
              <a:gd name="connsiteY29" fmla="*/ 1870364 h 3904608"/>
              <a:gd name="connsiteX30" fmla="*/ 152400 w 3353958"/>
              <a:gd name="connsiteY30" fmla="*/ 2064327 h 3904608"/>
              <a:gd name="connsiteX31" fmla="*/ 138546 w 3353958"/>
              <a:gd name="connsiteY31" fmla="*/ 2119746 h 3904608"/>
              <a:gd name="connsiteX32" fmla="*/ 83127 w 3353958"/>
              <a:gd name="connsiteY32" fmla="*/ 2133600 h 3904608"/>
              <a:gd name="connsiteX33" fmla="*/ 55418 w 3353958"/>
              <a:gd name="connsiteY33" fmla="*/ 2189018 h 3904608"/>
              <a:gd name="connsiteX34" fmla="*/ 41564 w 3353958"/>
              <a:gd name="connsiteY34" fmla="*/ 2272146 h 3904608"/>
              <a:gd name="connsiteX35" fmla="*/ 27709 w 3353958"/>
              <a:gd name="connsiteY35" fmla="*/ 2369127 h 3904608"/>
              <a:gd name="connsiteX36" fmla="*/ 13855 w 3353958"/>
              <a:gd name="connsiteY36" fmla="*/ 2493818 h 3904608"/>
              <a:gd name="connsiteX37" fmla="*/ 0 w 3353958"/>
              <a:gd name="connsiteY37" fmla="*/ 2563091 h 3904608"/>
              <a:gd name="connsiteX38" fmla="*/ 13855 w 3353958"/>
              <a:gd name="connsiteY38" fmla="*/ 2867891 h 3904608"/>
              <a:gd name="connsiteX39" fmla="*/ 27709 w 3353958"/>
              <a:gd name="connsiteY39" fmla="*/ 2923309 h 3904608"/>
              <a:gd name="connsiteX40" fmla="*/ 110837 w 3353958"/>
              <a:gd name="connsiteY40" fmla="*/ 2992582 h 3904608"/>
              <a:gd name="connsiteX41" fmla="*/ 138546 w 3353958"/>
              <a:gd name="connsiteY41" fmla="*/ 3075709 h 3904608"/>
              <a:gd name="connsiteX42" fmla="*/ 166255 w 3353958"/>
              <a:gd name="connsiteY42" fmla="*/ 3186546 h 3904608"/>
              <a:gd name="connsiteX43" fmla="*/ 207818 w 3353958"/>
              <a:gd name="connsiteY43" fmla="*/ 3200400 h 3904608"/>
              <a:gd name="connsiteX44" fmla="*/ 221673 w 3353958"/>
              <a:gd name="connsiteY44" fmla="*/ 3241964 h 3904608"/>
              <a:gd name="connsiteX45" fmla="*/ 235527 w 3353958"/>
              <a:gd name="connsiteY45" fmla="*/ 3394364 h 3904608"/>
              <a:gd name="connsiteX46" fmla="*/ 263237 w 3353958"/>
              <a:gd name="connsiteY46" fmla="*/ 3422073 h 3904608"/>
              <a:gd name="connsiteX47" fmla="*/ 346364 w 3353958"/>
              <a:gd name="connsiteY47" fmla="*/ 3463637 h 3904608"/>
              <a:gd name="connsiteX48" fmla="*/ 360218 w 3353958"/>
              <a:gd name="connsiteY48" fmla="*/ 3588327 h 3904608"/>
              <a:gd name="connsiteX49" fmla="*/ 374073 w 3353958"/>
              <a:gd name="connsiteY49" fmla="*/ 3629891 h 3904608"/>
              <a:gd name="connsiteX50" fmla="*/ 457200 w 3353958"/>
              <a:gd name="connsiteY50" fmla="*/ 3657600 h 3904608"/>
              <a:gd name="connsiteX51" fmla="*/ 471055 w 3353958"/>
              <a:gd name="connsiteY51" fmla="*/ 3699164 h 3904608"/>
              <a:gd name="connsiteX52" fmla="*/ 512618 w 3353958"/>
              <a:gd name="connsiteY52" fmla="*/ 3713018 h 3904608"/>
              <a:gd name="connsiteX53" fmla="*/ 637309 w 3353958"/>
              <a:gd name="connsiteY53" fmla="*/ 3754582 h 3904608"/>
              <a:gd name="connsiteX54" fmla="*/ 762000 w 3353958"/>
              <a:gd name="connsiteY54" fmla="*/ 3823855 h 3904608"/>
              <a:gd name="connsiteX55" fmla="*/ 1163782 w 3353958"/>
              <a:gd name="connsiteY55" fmla="*/ 3837709 h 3904608"/>
              <a:gd name="connsiteX56" fmla="*/ 1205346 w 3353958"/>
              <a:gd name="connsiteY56" fmla="*/ 3865418 h 3904608"/>
              <a:gd name="connsiteX57" fmla="*/ 1551709 w 3353958"/>
              <a:gd name="connsiteY57" fmla="*/ 3879273 h 3904608"/>
              <a:gd name="connsiteX58" fmla="*/ 1593273 w 3353958"/>
              <a:gd name="connsiteY58" fmla="*/ 3865418 h 3904608"/>
              <a:gd name="connsiteX59" fmla="*/ 1620982 w 3353958"/>
              <a:gd name="connsiteY59" fmla="*/ 3823855 h 3904608"/>
              <a:gd name="connsiteX60" fmla="*/ 1704109 w 3353958"/>
              <a:gd name="connsiteY60" fmla="*/ 3796146 h 3904608"/>
              <a:gd name="connsiteX61" fmla="*/ 1773382 w 3353958"/>
              <a:gd name="connsiteY61" fmla="*/ 3671455 h 3904608"/>
              <a:gd name="connsiteX62" fmla="*/ 1856509 w 3353958"/>
              <a:gd name="connsiteY62" fmla="*/ 3616037 h 3904608"/>
              <a:gd name="connsiteX63" fmla="*/ 1884218 w 3353958"/>
              <a:gd name="connsiteY63" fmla="*/ 3588327 h 3904608"/>
              <a:gd name="connsiteX64" fmla="*/ 1911927 w 3353958"/>
              <a:gd name="connsiteY64" fmla="*/ 3546764 h 3904608"/>
              <a:gd name="connsiteX65" fmla="*/ 1967346 w 3353958"/>
              <a:gd name="connsiteY65" fmla="*/ 3519055 h 3904608"/>
              <a:gd name="connsiteX66" fmla="*/ 2064327 w 3353958"/>
              <a:gd name="connsiteY66" fmla="*/ 3491346 h 3904608"/>
              <a:gd name="connsiteX67" fmla="*/ 2161309 w 3353958"/>
              <a:gd name="connsiteY67" fmla="*/ 3435927 h 3904608"/>
              <a:gd name="connsiteX68" fmla="*/ 2272146 w 3353958"/>
              <a:gd name="connsiteY68" fmla="*/ 3394364 h 3904608"/>
              <a:gd name="connsiteX69" fmla="*/ 2382982 w 3353958"/>
              <a:gd name="connsiteY69" fmla="*/ 3338946 h 3904608"/>
              <a:gd name="connsiteX70" fmla="*/ 2396837 w 3353958"/>
              <a:gd name="connsiteY70" fmla="*/ 3297382 h 3904608"/>
              <a:gd name="connsiteX71" fmla="*/ 2479964 w 3353958"/>
              <a:gd name="connsiteY71" fmla="*/ 3228109 h 3904608"/>
              <a:gd name="connsiteX72" fmla="*/ 2521527 w 3353958"/>
              <a:gd name="connsiteY72" fmla="*/ 3186546 h 3904608"/>
              <a:gd name="connsiteX73" fmla="*/ 2590800 w 3353958"/>
              <a:gd name="connsiteY73" fmla="*/ 3117273 h 3904608"/>
              <a:gd name="connsiteX74" fmla="*/ 2757055 w 3353958"/>
              <a:gd name="connsiteY74" fmla="*/ 3144982 h 3904608"/>
              <a:gd name="connsiteX75" fmla="*/ 2798618 w 3353958"/>
              <a:gd name="connsiteY75" fmla="*/ 3172691 h 3904608"/>
              <a:gd name="connsiteX76" fmla="*/ 3255818 w 3353958"/>
              <a:gd name="connsiteY76" fmla="*/ 3158837 h 3904608"/>
              <a:gd name="connsiteX77" fmla="*/ 3283527 w 3353958"/>
              <a:gd name="connsiteY77" fmla="*/ 3131127 h 3904608"/>
              <a:gd name="connsiteX78" fmla="*/ 3325091 w 3353958"/>
              <a:gd name="connsiteY78" fmla="*/ 3117273 h 3904608"/>
              <a:gd name="connsiteX79" fmla="*/ 3352800 w 3353958"/>
              <a:gd name="connsiteY79" fmla="*/ 3075709 h 3904608"/>
              <a:gd name="connsiteX80" fmla="*/ 3325091 w 3353958"/>
              <a:gd name="connsiteY80" fmla="*/ 2937164 h 3904608"/>
              <a:gd name="connsiteX81" fmla="*/ 3311237 w 3353958"/>
              <a:gd name="connsiteY81" fmla="*/ 2881746 h 3904608"/>
              <a:gd name="connsiteX82" fmla="*/ 3297382 w 3353958"/>
              <a:gd name="connsiteY82" fmla="*/ 2840182 h 3904608"/>
              <a:gd name="connsiteX83" fmla="*/ 3283527 w 3353958"/>
              <a:gd name="connsiteY83" fmla="*/ 2784764 h 3904608"/>
              <a:gd name="connsiteX84" fmla="*/ 3228109 w 3353958"/>
              <a:gd name="connsiteY84" fmla="*/ 2673927 h 3904608"/>
              <a:gd name="connsiteX85" fmla="*/ 3200400 w 3353958"/>
              <a:gd name="connsiteY85" fmla="*/ 2604655 h 3904608"/>
              <a:gd name="connsiteX86" fmla="*/ 3172691 w 3353958"/>
              <a:gd name="connsiteY86" fmla="*/ 2549237 h 3904608"/>
              <a:gd name="connsiteX87" fmla="*/ 3131127 w 3353958"/>
              <a:gd name="connsiteY87" fmla="*/ 2313709 h 3904608"/>
              <a:gd name="connsiteX88" fmla="*/ 3144982 w 3353958"/>
              <a:gd name="connsiteY88" fmla="*/ 2092037 h 3904608"/>
              <a:gd name="connsiteX89" fmla="*/ 3200400 w 3353958"/>
              <a:gd name="connsiteY89" fmla="*/ 2022764 h 3904608"/>
              <a:gd name="connsiteX90" fmla="*/ 3214255 w 3353958"/>
              <a:gd name="connsiteY90" fmla="*/ 1967346 h 3904608"/>
              <a:gd name="connsiteX91" fmla="*/ 3241964 w 3353958"/>
              <a:gd name="connsiteY91" fmla="*/ 1925782 h 3904608"/>
              <a:gd name="connsiteX92" fmla="*/ 3186546 w 3353958"/>
              <a:gd name="connsiteY92" fmla="*/ 1787237 h 3904608"/>
              <a:gd name="connsiteX93" fmla="*/ 3158837 w 3353958"/>
              <a:gd name="connsiteY93" fmla="*/ 1704109 h 3904608"/>
              <a:gd name="connsiteX94" fmla="*/ 3172691 w 3353958"/>
              <a:gd name="connsiteY94" fmla="*/ 1510146 h 3904608"/>
              <a:gd name="connsiteX95" fmla="*/ 3186546 w 3353958"/>
              <a:gd name="connsiteY95" fmla="*/ 1468582 h 3904608"/>
              <a:gd name="connsiteX96" fmla="*/ 3172691 w 3353958"/>
              <a:gd name="connsiteY96" fmla="*/ 1149927 h 3904608"/>
              <a:gd name="connsiteX97" fmla="*/ 3144982 w 3353958"/>
              <a:gd name="connsiteY97" fmla="*/ 762000 h 3904608"/>
              <a:gd name="connsiteX98" fmla="*/ 3117273 w 3353958"/>
              <a:gd name="connsiteY98" fmla="*/ 692727 h 3904608"/>
              <a:gd name="connsiteX99" fmla="*/ 3075709 w 3353958"/>
              <a:gd name="connsiteY99" fmla="*/ 540327 h 3904608"/>
              <a:gd name="connsiteX100" fmla="*/ 3020291 w 3353958"/>
              <a:gd name="connsiteY100" fmla="*/ 429491 h 3904608"/>
              <a:gd name="connsiteX101" fmla="*/ 2992582 w 3353958"/>
              <a:gd name="connsiteY101" fmla="*/ 318655 h 3904608"/>
              <a:gd name="connsiteX102" fmla="*/ 2978727 w 3353958"/>
              <a:gd name="connsiteY102" fmla="*/ 277091 h 3904608"/>
              <a:gd name="connsiteX103" fmla="*/ 2951018 w 3353958"/>
              <a:gd name="connsiteY103" fmla="*/ 235527 h 3904608"/>
              <a:gd name="connsiteX104" fmla="*/ 2563091 w 3353958"/>
              <a:gd name="connsiteY104" fmla="*/ 193964 h 3904608"/>
              <a:gd name="connsiteX105" fmla="*/ 2438400 w 3353958"/>
              <a:gd name="connsiteY105" fmla="*/ 180109 h 3904608"/>
              <a:gd name="connsiteX106" fmla="*/ 2396837 w 3353958"/>
              <a:gd name="connsiteY106" fmla="*/ 152400 h 3904608"/>
              <a:gd name="connsiteX107" fmla="*/ 2369127 w 3353958"/>
              <a:gd name="connsiteY107" fmla="*/ 124691 h 3904608"/>
              <a:gd name="connsiteX108" fmla="*/ 2313709 w 3353958"/>
              <a:gd name="connsiteY108" fmla="*/ 110837 h 3904608"/>
              <a:gd name="connsiteX109" fmla="*/ 2272146 w 3353958"/>
              <a:gd name="connsiteY109" fmla="*/ 83127 h 3904608"/>
              <a:gd name="connsiteX110" fmla="*/ 2147455 w 3353958"/>
              <a:gd name="connsiteY110" fmla="*/ 96982 h 3904608"/>
              <a:gd name="connsiteX111" fmla="*/ 2064327 w 3353958"/>
              <a:gd name="connsiteY111" fmla="*/ 152400 h 3904608"/>
              <a:gd name="connsiteX112" fmla="*/ 1801091 w 3353958"/>
              <a:gd name="connsiteY112" fmla="*/ 180109 h 3904608"/>
              <a:gd name="connsiteX113" fmla="*/ 1745673 w 3353958"/>
              <a:gd name="connsiteY113" fmla="*/ 193964 h 3904608"/>
              <a:gd name="connsiteX114" fmla="*/ 1551709 w 3353958"/>
              <a:gd name="connsiteY114" fmla="*/ 180109 h 3904608"/>
              <a:gd name="connsiteX115" fmla="*/ 1468582 w 3353958"/>
              <a:gd name="connsiteY115" fmla="*/ 152400 h 3904608"/>
              <a:gd name="connsiteX116" fmla="*/ 1274618 w 3353958"/>
              <a:gd name="connsiteY116" fmla="*/ 138546 h 3904608"/>
              <a:gd name="connsiteX117" fmla="*/ 1163782 w 3353958"/>
              <a:gd name="connsiteY117" fmla="*/ 83127 h 3904608"/>
              <a:gd name="connsiteX118" fmla="*/ 1122218 w 3353958"/>
              <a:gd name="connsiteY118" fmla="*/ 41564 h 3904608"/>
              <a:gd name="connsiteX119" fmla="*/ 1066800 w 3353958"/>
              <a:gd name="connsiteY119" fmla="*/ 27709 h 3904608"/>
              <a:gd name="connsiteX120" fmla="*/ 955964 w 3353958"/>
              <a:gd name="connsiteY120" fmla="*/ 0 h 3904608"/>
              <a:gd name="connsiteX121" fmla="*/ 831273 w 3353958"/>
              <a:gd name="connsiteY121" fmla="*/ 13855 h 3904608"/>
              <a:gd name="connsiteX122" fmla="*/ 748146 w 3353958"/>
              <a:gd name="connsiteY122" fmla="*/ 55418 h 3904608"/>
              <a:gd name="connsiteX123" fmla="*/ 706582 w 3353958"/>
              <a:gd name="connsiteY123" fmla="*/ 96982 h 3904608"/>
              <a:gd name="connsiteX124" fmla="*/ 665018 w 3353958"/>
              <a:gd name="connsiteY124" fmla="*/ 124691 h 3904608"/>
              <a:gd name="connsiteX125" fmla="*/ 637309 w 3353958"/>
              <a:gd name="connsiteY125" fmla="*/ 166255 h 3904608"/>
              <a:gd name="connsiteX126" fmla="*/ 595746 w 3353958"/>
              <a:gd name="connsiteY126" fmla="*/ 207818 h 3904608"/>
              <a:gd name="connsiteX127" fmla="*/ 554182 w 3353958"/>
              <a:gd name="connsiteY127" fmla="*/ 221673 h 3904608"/>
              <a:gd name="connsiteX128" fmla="*/ 429491 w 3353958"/>
              <a:gd name="connsiteY128" fmla="*/ 235527 h 3904608"/>
              <a:gd name="connsiteX129" fmla="*/ 401782 w 3353958"/>
              <a:gd name="connsiteY129" fmla="*/ 318655 h 3904608"/>
              <a:gd name="connsiteX130" fmla="*/ 387927 w 3353958"/>
              <a:gd name="connsiteY130" fmla="*/ 360218 h 3904608"/>
              <a:gd name="connsiteX131" fmla="*/ 346364 w 3353958"/>
              <a:gd name="connsiteY131" fmla="*/ 498764 h 3904608"/>
              <a:gd name="connsiteX132" fmla="*/ 304800 w 3353958"/>
              <a:gd name="connsiteY132" fmla="*/ 595746 h 3904608"/>
              <a:gd name="connsiteX133" fmla="*/ 235527 w 3353958"/>
              <a:gd name="connsiteY133" fmla="*/ 734291 h 3904608"/>
              <a:gd name="connsiteX134" fmla="*/ 152400 w 3353958"/>
              <a:gd name="connsiteY134" fmla="*/ 817418 h 3904608"/>
              <a:gd name="connsiteX135" fmla="*/ 124691 w 3353958"/>
              <a:gd name="connsiteY135" fmla="*/ 858982 h 3904608"/>
              <a:gd name="connsiteX136" fmla="*/ 69273 w 3353958"/>
              <a:gd name="connsiteY136" fmla="*/ 914400 h 3904608"/>
              <a:gd name="connsiteX137" fmla="*/ 27709 w 3353958"/>
              <a:gd name="connsiteY137" fmla="*/ 997527 h 3904608"/>
              <a:gd name="connsiteX138" fmla="*/ 13855 w 3353958"/>
              <a:gd name="connsiteY138" fmla="*/ 1039091 h 3904608"/>
              <a:gd name="connsiteX139" fmla="*/ 27709 w 3353958"/>
              <a:gd name="connsiteY139" fmla="*/ 1094509 h 3904608"/>
              <a:gd name="connsiteX140" fmla="*/ 69273 w 3353958"/>
              <a:gd name="connsiteY140" fmla="*/ 1122218 h 3904608"/>
              <a:gd name="connsiteX141" fmla="*/ 110837 w 3353958"/>
              <a:gd name="connsiteY141" fmla="*/ 1205346 h 3904608"/>
              <a:gd name="connsiteX142" fmla="*/ 124691 w 3353958"/>
              <a:gd name="connsiteY142" fmla="*/ 1302327 h 3904608"/>
              <a:gd name="connsiteX143" fmla="*/ 152400 w 3353958"/>
              <a:gd name="connsiteY143" fmla="*/ 1385455 h 3904608"/>
              <a:gd name="connsiteX144" fmla="*/ 193964 w 3353958"/>
              <a:gd name="connsiteY144" fmla="*/ 1579418 h 3904608"/>
              <a:gd name="connsiteX145" fmla="*/ 207818 w 3353958"/>
              <a:gd name="connsiteY145" fmla="*/ 1634837 h 3904608"/>
              <a:gd name="connsiteX146" fmla="*/ 221673 w 3353958"/>
              <a:gd name="connsiteY146" fmla="*/ 1676400 h 390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3353958" h="3904608">
                <a:moveTo>
                  <a:pt x="429491" y="110837"/>
                </a:moveTo>
                <a:cubicBezTo>
                  <a:pt x="387927" y="143164"/>
                  <a:pt x="340220" y="168856"/>
                  <a:pt x="304800" y="207818"/>
                </a:cubicBezTo>
                <a:cubicBezTo>
                  <a:pt x="291991" y="221908"/>
                  <a:pt x="298447" y="245735"/>
                  <a:pt x="290946" y="263237"/>
                </a:cubicBezTo>
                <a:cubicBezTo>
                  <a:pt x="284387" y="278542"/>
                  <a:pt x="271323" y="290245"/>
                  <a:pt x="263237" y="304800"/>
                </a:cubicBezTo>
                <a:cubicBezTo>
                  <a:pt x="203979" y="411463"/>
                  <a:pt x="248576" y="361023"/>
                  <a:pt x="193964" y="415637"/>
                </a:cubicBezTo>
                <a:cubicBezTo>
                  <a:pt x="250119" y="499868"/>
                  <a:pt x="197184" y="410371"/>
                  <a:pt x="235527" y="512618"/>
                </a:cubicBezTo>
                <a:cubicBezTo>
                  <a:pt x="242779" y="531956"/>
                  <a:pt x="255985" y="548699"/>
                  <a:pt x="263237" y="568037"/>
                </a:cubicBezTo>
                <a:cubicBezTo>
                  <a:pt x="283748" y="622733"/>
                  <a:pt x="318655" y="734291"/>
                  <a:pt x="318655" y="734291"/>
                </a:cubicBezTo>
                <a:cubicBezTo>
                  <a:pt x="323273" y="762000"/>
                  <a:pt x="327000" y="789872"/>
                  <a:pt x="332509" y="817418"/>
                </a:cubicBezTo>
                <a:cubicBezTo>
                  <a:pt x="336243" y="836090"/>
                  <a:pt x="346364" y="853795"/>
                  <a:pt x="346364" y="872837"/>
                </a:cubicBezTo>
                <a:cubicBezTo>
                  <a:pt x="346364" y="965316"/>
                  <a:pt x="339602" y="1057721"/>
                  <a:pt x="332509" y="1149927"/>
                </a:cubicBezTo>
                <a:cubicBezTo>
                  <a:pt x="331227" y="1166590"/>
                  <a:pt x="319755" y="1248447"/>
                  <a:pt x="304800" y="1274618"/>
                </a:cubicBezTo>
                <a:cubicBezTo>
                  <a:pt x="293344" y="1294667"/>
                  <a:pt x="279565" y="1313709"/>
                  <a:pt x="263237" y="1330037"/>
                </a:cubicBezTo>
                <a:cubicBezTo>
                  <a:pt x="251463" y="1341811"/>
                  <a:pt x="235528" y="1348510"/>
                  <a:pt x="221673" y="1357746"/>
                </a:cubicBezTo>
                <a:cubicBezTo>
                  <a:pt x="217055" y="1371600"/>
                  <a:pt x="222422" y="1399309"/>
                  <a:pt x="207818" y="1399309"/>
                </a:cubicBezTo>
                <a:cubicBezTo>
                  <a:pt x="193214" y="1399309"/>
                  <a:pt x="195775" y="1372237"/>
                  <a:pt x="193964" y="1357746"/>
                </a:cubicBezTo>
                <a:cubicBezTo>
                  <a:pt x="186495" y="1297997"/>
                  <a:pt x="184727" y="1237673"/>
                  <a:pt x="180109" y="1177637"/>
                </a:cubicBezTo>
                <a:cubicBezTo>
                  <a:pt x="184727" y="1062182"/>
                  <a:pt x="182074" y="946207"/>
                  <a:pt x="193964" y="831273"/>
                </a:cubicBezTo>
                <a:cubicBezTo>
                  <a:pt x="196089" y="810730"/>
                  <a:pt x="213537" y="794838"/>
                  <a:pt x="221673" y="775855"/>
                </a:cubicBezTo>
                <a:cubicBezTo>
                  <a:pt x="227426" y="762432"/>
                  <a:pt x="230909" y="748146"/>
                  <a:pt x="235527" y="734291"/>
                </a:cubicBezTo>
                <a:cubicBezTo>
                  <a:pt x="240145" y="697346"/>
                  <a:pt x="242721" y="660087"/>
                  <a:pt x="249382" y="623455"/>
                </a:cubicBezTo>
                <a:cubicBezTo>
                  <a:pt x="251995" y="609086"/>
                  <a:pt x="259695" y="596059"/>
                  <a:pt x="263237" y="581891"/>
                </a:cubicBezTo>
                <a:cubicBezTo>
                  <a:pt x="268948" y="559046"/>
                  <a:pt x="272473" y="535709"/>
                  <a:pt x="277091" y="512618"/>
                </a:cubicBezTo>
                <a:cubicBezTo>
                  <a:pt x="301722" y="586510"/>
                  <a:pt x="289406" y="521854"/>
                  <a:pt x="277091" y="595746"/>
                </a:cubicBezTo>
                <a:cubicBezTo>
                  <a:pt x="270216" y="636996"/>
                  <a:pt x="268646" y="678969"/>
                  <a:pt x="263237" y="720437"/>
                </a:cubicBezTo>
                <a:cubicBezTo>
                  <a:pt x="254790" y="785199"/>
                  <a:pt x="244763" y="849746"/>
                  <a:pt x="235527" y="914400"/>
                </a:cubicBezTo>
                <a:lnTo>
                  <a:pt x="221673" y="1011382"/>
                </a:lnTo>
                <a:cubicBezTo>
                  <a:pt x="217055" y="1246909"/>
                  <a:pt x="216226" y="1482541"/>
                  <a:pt x="207818" y="1717964"/>
                </a:cubicBezTo>
                <a:cubicBezTo>
                  <a:pt x="206978" y="1741497"/>
                  <a:pt x="200160" y="1764518"/>
                  <a:pt x="193964" y="1787237"/>
                </a:cubicBezTo>
                <a:cubicBezTo>
                  <a:pt x="186279" y="1815416"/>
                  <a:pt x="166255" y="1870364"/>
                  <a:pt x="166255" y="1870364"/>
                </a:cubicBezTo>
                <a:cubicBezTo>
                  <a:pt x="161637" y="1935018"/>
                  <a:pt x="159558" y="1999904"/>
                  <a:pt x="152400" y="2064327"/>
                </a:cubicBezTo>
                <a:cubicBezTo>
                  <a:pt x="150297" y="2083252"/>
                  <a:pt x="152010" y="2106282"/>
                  <a:pt x="138546" y="2119746"/>
                </a:cubicBezTo>
                <a:cubicBezTo>
                  <a:pt x="125082" y="2133210"/>
                  <a:pt x="101600" y="2128982"/>
                  <a:pt x="83127" y="2133600"/>
                </a:cubicBezTo>
                <a:cubicBezTo>
                  <a:pt x="73891" y="2152073"/>
                  <a:pt x="61353" y="2169236"/>
                  <a:pt x="55418" y="2189018"/>
                </a:cubicBezTo>
                <a:cubicBezTo>
                  <a:pt x="47346" y="2215925"/>
                  <a:pt x="45836" y="2244381"/>
                  <a:pt x="41564" y="2272146"/>
                </a:cubicBezTo>
                <a:cubicBezTo>
                  <a:pt x="36599" y="2304422"/>
                  <a:pt x="31759" y="2336724"/>
                  <a:pt x="27709" y="2369127"/>
                </a:cubicBezTo>
                <a:cubicBezTo>
                  <a:pt x="22522" y="2410623"/>
                  <a:pt x="19769" y="2452419"/>
                  <a:pt x="13855" y="2493818"/>
                </a:cubicBezTo>
                <a:cubicBezTo>
                  <a:pt x="10525" y="2517130"/>
                  <a:pt x="4618" y="2540000"/>
                  <a:pt x="0" y="2563091"/>
                </a:cubicBezTo>
                <a:cubicBezTo>
                  <a:pt x="4618" y="2664691"/>
                  <a:pt x="6055" y="2766486"/>
                  <a:pt x="13855" y="2867891"/>
                </a:cubicBezTo>
                <a:cubicBezTo>
                  <a:pt x="15315" y="2886876"/>
                  <a:pt x="18262" y="2906777"/>
                  <a:pt x="27709" y="2923309"/>
                </a:cubicBezTo>
                <a:cubicBezTo>
                  <a:pt x="44121" y="2952030"/>
                  <a:pt x="84351" y="2974925"/>
                  <a:pt x="110837" y="2992582"/>
                </a:cubicBezTo>
                <a:cubicBezTo>
                  <a:pt x="120073" y="3020291"/>
                  <a:pt x="131462" y="3047373"/>
                  <a:pt x="138546" y="3075709"/>
                </a:cubicBezTo>
                <a:cubicBezTo>
                  <a:pt x="147782" y="3112655"/>
                  <a:pt x="147761" y="3153256"/>
                  <a:pt x="166255" y="3186546"/>
                </a:cubicBezTo>
                <a:cubicBezTo>
                  <a:pt x="173347" y="3199312"/>
                  <a:pt x="193964" y="3195782"/>
                  <a:pt x="207818" y="3200400"/>
                </a:cubicBezTo>
                <a:cubicBezTo>
                  <a:pt x="212436" y="3214255"/>
                  <a:pt x="219608" y="3227507"/>
                  <a:pt x="221673" y="3241964"/>
                </a:cubicBezTo>
                <a:cubicBezTo>
                  <a:pt x="228887" y="3292461"/>
                  <a:pt x="224057" y="3344661"/>
                  <a:pt x="235527" y="3394364"/>
                </a:cubicBezTo>
                <a:cubicBezTo>
                  <a:pt x="238464" y="3407092"/>
                  <a:pt x="253037" y="3413913"/>
                  <a:pt x="263237" y="3422073"/>
                </a:cubicBezTo>
                <a:cubicBezTo>
                  <a:pt x="301606" y="3452768"/>
                  <a:pt x="302463" y="3449003"/>
                  <a:pt x="346364" y="3463637"/>
                </a:cubicBezTo>
                <a:cubicBezTo>
                  <a:pt x="350982" y="3505200"/>
                  <a:pt x="353343" y="3547077"/>
                  <a:pt x="360218" y="3588327"/>
                </a:cubicBezTo>
                <a:cubicBezTo>
                  <a:pt x="362619" y="3602732"/>
                  <a:pt x="362189" y="3621403"/>
                  <a:pt x="374073" y="3629891"/>
                </a:cubicBezTo>
                <a:cubicBezTo>
                  <a:pt x="397840" y="3646868"/>
                  <a:pt x="457200" y="3657600"/>
                  <a:pt x="457200" y="3657600"/>
                </a:cubicBezTo>
                <a:cubicBezTo>
                  <a:pt x="461818" y="3671455"/>
                  <a:pt x="460728" y="3688837"/>
                  <a:pt x="471055" y="3699164"/>
                </a:cubicBezTo>
                <a:cubicBezTo>
                  <a:pt x="481381" y="3709490"/>
                  <a:pt x="499556" y="3706487"/>
                  <a:pt x="512618" y="3713018"/>
                </a:cubicBezTo>
                <a:cubicBezTo>
                  <a:pt x="610025" y="3761721"/>
                  <a:pt x="482980" y="3728860"/>
                  <a:pt x="637309" y="3754582"/>
                </a:cubicBezTo>
                <a:cubicBezTo>
                  <a:pt x="657799" y="3768242"/>
                  <a:pt x="721640" y="3821333"/>
                  <a:pt x="762000" y="3823855"/>
                </a:cubicBezTo>
                <a:cubicBezTo>
                  <a:pt x="895746" y="3832214"/>
                  <a:pt x="1029855" y="3833091"/>
                  <a:pt x="1163782" y="3837709"/>
                </a:cubicBezTo>
                <a:cubicBezTo>
                  <a:pt x="1177637" y="3846945"/>
                  <a:pt x="1190889" y="3857157"/>
                  <a:pt x="1205346" y="3865418"/>
                </a:cubicBezTo>
                <a:cubicBezTo>
                  <a:pt x="1331191" y="3937329"/>
                  <a:pt x="1317298" y="3890435"/>
                  <a:pt x="1551709" y="3879273"/>
                </a:cubicBezTo>
                <a:cubicBezTo>
                  <a:pt x="1565564" y="3874655"/>
                  <a:pt x="1581869" y="3874541"/>
                  <a:pt x="1593273" y="3865418"/>
                </a:cubicBezTo>
                <a:cubicBezTo>
                  <a:pt x="1606275" y="3855016"/>
                  <a:pt x="1606862" y="3832680"/>
                  <a:pt x="1620982" y="3823855"/>
                </a:cubicBezTo>
                <a:cubicBezTo>
                  <a:pt x="1645750" y="3808375"/>
                  <a:pt x="1704109" y="3796146"/>
                  <a:pt x="1704109" y="3796146"/>
                </a:cubicBezTo>
                <a:cubicBezTo>
                  <a:pt x="1718547" y="3752834"/>
                  <a:pt x="1732549" y="3698677"/>
                  <a:pt x="1773382" y="3671455"/>
                </a:cubicBezTo>
                <a:cubicBezTo>
                  <a:pt x="1801091" y="3652982"/>
                  <a:pt x="1832961" y="3639586"/>
                  <a:pt x="1856509" y="3616037"/>
                </a:cubicBezTo>
                <a:cubicBezTo>
                  <a:pt x="1865745" y="3606800"/>
                  <a:pt x="1876058" y="3598527"/>
                  <a:pt x="1884218" y="3588327"/>
                </a:cubicBezTo>
                <a:cubicBezTo>
                  <a:pt x="1894620" y="3575325"/>
                  <a:pt x="1899135" y="3557424"/>
                  <a:pt x="1911927" y="3546764"/>
                </a:cubicBezTo>
                <a:cubicBezTo>
                  <a:pt x="1927793" y="3533542"/>
                  <a:pt x="1948363" y="3527191"/>
                  <a:pt x="1967346" y="3519055"/>
                </a:cubicBezTo>
                <a:cubicBezTo>
                  <a:pt x="1995178" y="3507127"/>
                  <a:pt x="2036196" y="3498378"/>
                  <a:pt x="2064327" y="3491346"/>
                </a:cubicBezTo>
                <a:cubicBezTo>
                  <a:pt x="2096654" y="3472873"/>
                  <a:pt x="2127569" y="3451672"/>
                  <a:pt x="2161309" y="3435927"/>
                </a:cubicBezTo>
                <a:cubicBezTo>
                  <a:pt x="2197065" y="3419241"/>
                  <a:pt x="2236854" y="3412010"/>
                  <a:pt x="2272146" y="3394364"/>
                </a:cubicBezTo>
                <a:cubicBezTo>
                  <a:pt x="2413449" y="3323713"/>
                  <a:pt x="2246901" y="3372965"/>
                  <a:pt x="2382982" y="3338946"/>
                </a:cubicBezTo>
                <a:cubicBezTo>
                  <a:pt x="2387600" y="3325091"/>
                  <a:pt x="2388736" y="3309533"/>
                  <a:pt x="2396837" y="3297382"/>
                </a:cubicBezTo>
                <a:cubicBezTo>
                  <a:pt x="2427195" y="3251844"/>
                  <a:pt x="2441626" y="3260057"/>
                  <a:pt x="2479964" y="3228109"/>
                </a:cubicBezTo>
                <a:cubicBezTo>
                  <a:pt x="2495016" y="3215566"/>
                  <a:pt x="2510139" y="3202489"/>
                  <a:pt x="2521527" y="3186546"/>
                </a:cubicBezTo>
                <a:cubicBezTo>
                  <a:pt x="2575028" y="3111645"/>
                  <a:pt x="2516025" y="3142197"/>
                  <a:pt x="2590800" y="3117273"/>
                </a:cubicBezTo>
                <a:cubicBezTo>
                  <a:pt x="2615245" y="3120328"/>
                  <a:pt x="2719360" y="3128827"/>
                  <a:pt x="2757055" y="3144982"/>
                </a:cubicBezTo>
                <a:cubicBezTo>
                  <a:pt x="2772360" y="3151541"/>
                  <a:pt x="2784764" y="3163455"/>
                  <a:pt x="2798618" y="3172691"/>
                </a:cubicBezTo>
                <a:cubicBezTo>
                  <a:pt x="2951018" y="3168073"/>
                  <a:pt x="3103905" y="3171858"/>
                  <a:pt x="3255818" y="3158837"/>
                </a:cubicBezTo>
                <a:cubicBezTo>
                  <a:pt x="3268833" y="3157721"/>
                  <a:pt x="3272326" y="3137848"/>
                  <a:pt x="3283527" y="3131127"/>
                </a:cubicBezTo>
                <a:cubicBezTo>
                  <a:pt x="3296050" y="3123613"/>
                  <a:pt x="3311236" y="3121891"/>
                  <a:pt x="3325091" y="3117273"/>
                </a:cubicBezTo>
                <a:cubicBezTo>
                  <a:pt x="3334327" y="3103418"/>
                  <a:pt x="3351143" y="3092278"/>
                  <a:pt x="3352800" y="3075709"/>
                </a:cubicBezTo>
                <a:cubicBezTo>
                  <a:pt x="3358931" y="3014402"/>
                  <a:pt x="3339412" y="2987287"/>
                  <a:pt x="3325091" y="2937164"/>
                </a:cubicBezTo>
                <a:cubicBezTo>
                  <a:pt x="3319860" y="2918855"/>
                  <a:pt x="3316468" y="2900055"/>
                  <a:pt x="3311237" y="2881746"/>
                </a:cubicBezTo>
                <a:cubicBezTo>
                  <a:pt x="3307225" y="2867704"/>
                  <a:pt x="3301394" y="2854224"/>
                  <a:pt x="3297382" y="2840182"/>
                </a:cubicBezTo>
                <a:cubicBezTo>
                  <a:pt x="3292151" y="2821873"/>
                  <a:pt x="3289548" y="2802828"/>
                  <a:pt x="3283527" y="2784764"/>
                </a:cubicBezTo>
                <a:cubicBezTo>
                  <a:pt x="3235585" y="2640939"/>
                  <a:pt x="3279019" y="2775748"/>
                  <a:pt x="3228109" y="2673927"/>
                </a:cubicBezTo>
                <a:cubicBezTo>
                  <a:pt x="3216987" y="2651683"/>
                  <a:pt x="3210500" y="2627381"/>
                  <a:pt x="3200400" y="2604655"/>
                </a:cubicBezTo>
                <a:cubicBezTo>
                  <a:pt x="3192012" y="2585782"/>
                  <a:pt x="3181927" y="2567710"/>
                  <a:pt x="3172691" y="2549237"/>
                </a:cubicBezTo>
                <a:cubicBezTo>
                  <a:pt x="3138578" y="2378670"/>
                  <a:pt x="3151643" y="2457314"/>
                  <a:pt x="3131127" y="2313709"/>
                </a:cubicBezTo>
                <a:cubicBezTo>
                  <a:pt x="3135745" y="2239818"/>
                  <a:pt x="3127834" y="2164059"/>
                  <a:pt x="3144982" y="2092037"/>
                </a:cubicBezTo>
                <a:cubicBezTo>
                  <a:pt x="3151831" y="2063270"/>
                  <a:pt x="3186039" y="2048614"/>
                  <a:pt x="3200400" y="2022764"/>
                </a:cubicBezTo>
                <a:cubicBezTo>
                  <a:pt x="3209647" y="2006119"/>
                  <a:pt x="3206754" y="1984848"/>
                  <a:pt x="3214255" y="1967346"/>
                </a:cubicBezTo>
                <a:cubicBezTo>
                  <a:pt x="3220814" y="1952041"/>
                  <a:pt x="3232728" y="1939637"/>
                  <a:pt x="3241964" y="1925782"/>
                </a:cubicBezTo>
                <a:cubicBezTo>
                  <a:pt x="3212467" y="1748807"/>
                  <a:pt x="3254701" y="1923548"/>
                  <a:pt x="3186546" y="1787237"/>
                </a:cubicBezTo>
                <a:cubicBezTo>
                  <a:pt x="3173484" y="1761112"/>
                  <a:pt x="3158837" y="1704109"/>
                  <a:pt x="3158837" y="1704109"/>
                </a:cubicBezTo>
                <a:cubicBezTo>
                  <a:pt x="3163455" y="1639455"/>
                  <a:pt x="3165117" y="1574521"/>
                  <a:pt x="3172691" y="1510146"/>
                </a:cubicBezTo>
                <a:cubicBezTo>
                  <a:pt x="3174397" y="1495642"/>
                  <a:pt x="3186546" y="1483186"/>
                  <a:pt x="3186546" y="1468582"/>
                </a:cubicBezTo>
                <a:cubicBezTo>
                  <a:pt x="3186546" y="1362263"/>
                  <a:pt x="3177631" y="1256131"/>
                  <a:pt x="3172691" y="1149927"/>
                </a:cubicBezTo>
                <a:cubicBezTo>
                  <a:pt x="3171785" y="1130449"/>
                  <a:pt x="3164346" y="845911"/>
                  <a:pt x="3144982" y="762000"/>
                </a:cubicBezTo>
                <a:cubicBezTo>
                  <a:pt x="3139390" y="737767"/>
                  <a:pt x="3125772" y="716099"/>
                  <a:pt x="3117273" y="692727"/>
                </a:cubicBezTo>
                <a:cubicBezTo>
                  <a:pt x="3027784" y="446630"/>
                  <a:pt x="3139098" y="751621"/>
                  <a:pt x="3075709" y="540327"/>
                </a:cubicBezTo>
                <a:cubicBezTo>
                  <a:pt x="3057222" y="478704"/>
                  <a:pt x="3051480" y="476275"/>
                  <a:pt x="3020291" y="429491"/>
                </a:cubicBezTo>
                <a:cubicBezTo>
                  <a:pt x="3011055" y="392546"/>
                  <a:pt x="3004625" y="354783"/>
                  <a:pt x="2992582" y="318655"/>
                </a:cubicBezTo>
                <a:cubicBezTo>
                  <a:pt x="2987964" y="304800"/>
                  <a:pt x="2985258" y="290153"/>
                  <a:pt x="2978727" y="277091"/>
                </a:cubicBezTo>
                <a:cubicBezTo>
                  <a:pt x="2971280" y="262198"/>
                  <a:pt x="2965138" y="244352"/>
                  <a:pt x="2951018" y="235527"/>
                </a:cubicBezTo>
                <a:cubicBezTo>
                  <a:pt x="2861799" y="179765"/>
                  <a:pt x="2582308" y="194837"/>
                  <a:pt x="2563091" y="193964"/>
                </a:cubicBezTo>
                <a:cubicBezTo>
                  <a:pt x="2466109" y="161637"/>
                  <a:pt x="2507673" y="157019"/>
                  <a:pt x="2438400" y="180109"/>
                </a:cubicBezTo>
                <a:cubicBezTo>
                  <a:pt x="2424546" y="170873"/>
                  <a:pt x="2409839" y="162802"/>
                  <a:pt x="2396837" y="152400"/>
                </a:cubicBezTo>
                <a:cubicBezTo>
                  <a:pt x="2386637" y="144240"/>
                  <a:pt x="2380810" y="130533"/>
                  <a:pt x="2369127" y="124691"/>
                </a:cubicBezTo>
                <a:cubicBezTo>
                  <a:pt x="2352096" y="116176"/>
                  <a:pt x="2332182" y="115455"/>
                  <a:pt x="2313709" y="110837"/>
                </a:cubicBezTo>
                <a:cubicBezTo>
                  <a:pt x="2299855" y="101600"/>
                  <a:pt x="2287039" y="90574"/>
                  <a:pt x="2272146" y="83127"/>
                </a:cubicBezTo>
                <a:cubicBezTo>
                  <a:pt x="2226625" y="60366"/>
                  <a:pt x="2196933" y="63997"/>
                  <a:pt x="2147455" y="96982"/>
                </a:cubicBezTo>
                <a:cubicBezTo>
                  <a:pt x="2119746" y="115455"/>
                  <a:pt x="2097514" y="149634"/>
                  <a:pt x="2064327" y="152400"/>
                </a:cubicBezTo>
                <a:cubicBezTo>
                  <a:pt x="1967971" y="160430"/>
                  <a:pt x="1892969" y="163404"/>
                  <a:pt x="1801091" y="180109"/>
                </a:cubicBezTo>
                <a:cubicBezTo>
                  <a:pt x="1782357" y="183515"/>
                  <a:pt x="1764146" y="189346"/>
                  <a:pt x="1745673" y="193964"/>
                </a:cubicBezTo>
                <a:cubicBezTo>
                  <a:pt x="1681018" y="189346"/>
                  <a:pt x="1615811" y="189724"/>
                  <a:pt x="1551709" y="180109"/>
                </a:cubicBezTo>
                <a:cubicBezTo>
                  <a:pt x="1522824" y="175776"/>
                  <a:pt x="1497716" y="154481"/>
                  <a:pt x="1468582" y="152400"/>
                </a:cubicBezTo>
                <a:lnTo>
                  <a:pt x="1274618" y="138546"/>
                </a:lnTo>
                <a:cubicBezTo>
                  <a:pt x="1223478" y="121498"/>
                  <a:pt x="1216132" y="122389"/>
                  <a:pt x="1163782" y="83127"/>
                </a:cubicBezTo>
                <a:cubicBezTo>
                  <a:pt x="1148107" y="71371"/>
                  <a:pt x="1139230" y="51285"/>
                  <a:pt x="1122218" y="41564"/>
                </a:cubicBezTo>
                <a:cubicBezTo>
                  <a:pt x="1105686" y="32117"/>
                  <a:pt x="1085109" y="32940"/>
                  <a:pt x="1066800" y="27709"/>
                </a:cubicBezTo>
                <a:cubicBezTo>
                  <a:pt x="967401" y="-691"/>
                  <a:pt x="1096795" y="28167"/>
                  <a:pt x="955964" y="0"/>
                </a:cubicBezTo>
                <a:cubicBezTo>
                  <a:pt x="914400" y="4618"/>
                  <a:pt x="872523" y="6980"/>
                  <a:pt x="831273" y="13855"/>
                </a:cubicBezTo>
                <a:cubicBezTo>
                  <a:pt x="800029" y="19062"/>
                  <a:pt x="772084" y="35470"/>
                  <a:pt x="748146" y="55418"/>
                </a:cubicBezTo>
                <a:cubicBezTo>
                  <a:pt x="733094" y="67961"/>
                  <a:pt x="721634" y="84439"/>
                  <a:pt x="706582" y="96982"/>
                </a:cubicBezTo>
                <a:cubicBezTo>
                  <a:pt x="693790" y="107642"/>
                  <a:pt x="678873" y="115455"/>
                  <a:pt x="665018" y="124691"/>
                </a:cubicBezTo>
                <a:cubicBezTo>
                  <a:pt x="655782" y="138546"/>
                  <a:pt x="647969" y="153463"/>
                  <a:pt x="637309" y="166255"/>
                </a:cubicBezTo>
                <a:cubicBezTo>
                  <a:pt x="624766" y="181307"/>
                  <a:pt x="612048" y="196950"/>
                  <a:pt x="595746" y="207818"/>
                </a:cubicBezTo>
                <a:cubicBezTo>
                  <a:pt x="583595" y="215919"/>
                  <a:pt x="568587" y="219272"/>
                  <a:pt x="554182" y="221673"/>
                </a:cubicBezTo>
                <a:cubicBezTo>
                  <a:pt x="512932" y="228548"/>
                  <a:pt x="471055" y="230909"/>
                  <a:pt x="429491" y="235527"/>
                </a:cubicBezTo>
                <a:lnTo>
                  <a:pt x="401782" y="318655"/>
                </a:lnTo>
                <a:lnTo>
                  <a:pt x="387927" y="360218"/>
                </a:lnTo>
                <a:cubicBezTo>
                  <a:pt x="355673" y="586009"/>
                  <a:pt x="400369" y="372754"/>
                  <a:pt x="346364" y="498764"/>
                </a:cubicBezTo>
                <a:cubicBezTo>
                  <a:pt x="292684" y="624016"/>
                  <a:pt x="374365" y="491397"/>
                  <a:pt x="304800" y="595746"/>
                </a:cubicBezTo>
                <a:cubicBezTo>
                  <a:pt x="273052" y="722736"/>
                  <a:pt x="308778" y="685458"/>
                  <a:pt x="235527" y="734291"/>
                </a:cubicBezTo>
                <a:cubicBezTo>
                  <a:pt x="170225" y="832245"/>
                  <a:pt x="255508" y="714310"/>
                  <a:pt x="152400" y="817418"/>
                </a:cubicBezTo>
                <a:cubicBezTo>
                  <a:pt x="140626" y="829192"/>
                  <a:pt x="135527" y="846339"/>
                  <a:pt x="124691" y="858982"/>
                </a:cubicBezTo>
                <a:cubicBezTo>
                  <a:pt x="107690" y="878817"/>
                  <a:pt x="87746" y="895927"/>
                  <a:pt x="69273" y="914400"/>
                </a:cubicBezTo>
                <a:cubicBezTo>
                  <a:pt x="34446" y="1018880"/>
                  <a:pt x="81427" y="890089"/>
                  <a:pt x="27709" y="997527"/>
                </a:cubicBezTo>
                <a:cubicBezTo>
                  <a:pt x="21178" y="1010589"/>
                  <a:pt x="18473" y="1025236"/>
                  <a:pt x="13855" y="1039091"/>
                </a:cubicBezTo>
                <a:cubicBezTo>
                  <a:pt x="18473" y="1057564"/>
                  <a:pt x="17147" y="1078666"/>
                  <a:pt x="27709" y="1094509"/>
                </a:cubicBezTo>
                <a:cubicBezTo>
                  <a:pt x="36945" y="1108364"/>
                  <a:pt x="57499" y="1110444"/>
                  <a:pt x="69273" y="1122218"/>
                </a:cubicBezTo>
                <a:cubicBezTo>
                  <a:pt x="96130" y="1149075"/>
                  <a:pt x="99569" y="1171542"/>
                  <a:pt x="110837" y="1205346"/>
                </a:cubicBezTo>
                <a:cubicBezTo>
                  <a:pt x="115455" y="1237673"/>
                  <a:pt x="117348" y="1270508"/>
                  <a:pt x="124691" y="1302327"/>
                </a:cubicBezTo>
                <a:cubicBezTo>
                  <a:pt x="131259" y="1330787"/>
                  <a:pt x="152400" y="1385455"/>
                  <a:pt x="152400" y="1385455"/>
                </a:cubicBezTo>
                <a:cubicBezTo>
                  <a:pt x="182465" y="1625967"/>
                  <a:pt x="144607" y="1381978"/>
                  <a:pt x="193964" y="1579418"/>
                </a:cubicBezTo>
                <a:cubicBezTo>
                  <a:pt x="198582" y="1597891"/>
                  <a:pt x="202587" y="1616528"/>
                  <a:pt x="207818" y="1634837"/>
                </a:cubicBezTo>
                <a:cubicBezTo>
                  <a:pt x="211830" y="1648879"/>
                  <a:pt x="221673" y="1676400"/>
                  <a:pt x="221673" y="1676400"/>
                </a:cubicBezTo>
              </a:path>
            </a:pathLst>
          </a:custGeom>
          <a:solidFill>
            <a:schemeClr val="accent5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0" name="Picture 11" descr="ludia-187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2088" y="2046288"/>
            <a:ext cx="297973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илиния 8"/>
          <p:cNvSpPr/>
          <p:nvPr/>
        </p:nvSpPr>
        <p:spPr>
          <a:xfrm>
            <a:off x="5430838" y="1316038"/>
            <a:ext cx="2716212" cy="692150"/>
          </a:xfrm>
          <a:custGeom>
            <a:avLst/>
            <a:gdLst>
              <a:gd name="connsiteX0" fmla="*/ 2687782 w 2715491"/>
              <a:gd name="connsiteY0" fmla="*/ 13891 h 692764"/>
              <a:gd name="connsiteX1" fmla="*/ 2535382 w 2715491"/>
              <a:gd name="connsiteY1" fmla="*/ 27746 h 692764"/>
              <a:gd name="connsiteX2" fmla="*/ 2493818 w 2715491"/>
              <a:gd name="connsiteY2" fmla="*/ 41600 h 692764"/>
              <a:gd name="connsiteX3" fmla="*/ 2230582 w 2715491"/>
              <a:gd name="connsiteY3" fmla="*/ 27746 h 692764"/>
              <a:gd name="connsiteX4" fmla="*/ 2133600 w 2715491"/>
              <a:gd name="connsiteY4" fmla="*/ 37 h 692764"/>
              <a:gd name="connsiteX5" fmla="*/ 1981200 w 2715491"/>
              <a:gd name="connsiteY5" fmla="*/ 13891 h 692764"/>
              <a:gd name="connsiteX6" fmla="*/ 1884218 w 2715491"/>
              <a:gd name="connsiteY6" fmla="*/ 41600 h 692764"/>
              <a:gd name="connsiteX7" fmla="*/ 1842654 w 2715491"/>
              <a:gd name="connsiteY7" fmla="*/ 55455 h 692764"/>
              <a:gd name="connsiteX8" fmla="*/ 1717963 w 2715491"/>
              <a:gd name="connsiteY8" fmla="*/ 41600 h 692764"/>
              <a:gd name="connsiteX9" fmla="*/ 1607127 w 2715491"/>
              <a:gd name="connsiteY9" fmla="*/ 13891 h 692764"/>
              <a:gd name="connsiteX10" fmla="*/ 1399309 w 2715491"/>
              <a:gd name="connsiteY10" fmla="*/ 41600 h 692764"/>
              <a:gd name="connsiteX11" fmla="*/ 1357745 w 2715491"/>
              <a:gd name="connsiteY11" fmla="*/ 55455 h 692764"/>
              <a:gd name="connsiteX12" fmla="*/ 1316182 w 2715491"/>
              <a:gd name="connsiteY12" fmla="*/ 41600 h 692764"/>
              <a:gd name="connsiteX13" fmla="*/ 595745 w 2715491"/>
              <a:gd name="connsiteY13" fmla="*/ 13891 h 692764"/>
              <a:gd name="connsiteX14" fmla="*/ 484909 w 2715491"/>
              <a:gd name="connsiteY14" fmla="*/ 13891 h 692764"/>
              <a:gd name="connsiteX15" fmla="*/ 429491 w 2715491"/>
              <a:gd name="connsiteY15" fmla="*/ 55455 h 692764"/>
              <a:gd name="connsiteX16" fmla="*/ 290945 w 2715491"/>
              <a:gd name="connsiteY16" fmla="*/ 69310 h 692764"/>
              <a:gd name="connsiteX17" fmla="*/ 193963 w 2715491"/>
              <a:gd name="connsiteY17" fmla="*/ 124728 h 692764"/>
              <a:gd name="connsiteX18" fmla="*/ 152400 w 2715491"/>
              <a:gd name="connsiteY18" fmla="*/ 152437 h 692764"/>
              <a:gd name="connsiteX19" fmla="*/ 55418 w 2715491"/>
              <a:gd name="connsiteY19" fmla="*/ 194000 h 692764"/>
              <a:gd name="connsiteX20" fmla="*/ 27709 w 2715491"/>
              <a:gd name="connsiteY20" fmla="*/ 221710 h 692764"/>
              <a:gd name="connsiteX21" fmla="*/ 0 w 2715491"/>
              <a:gd name="connsiteY21" fmla="*/ 304837 h 692764"/>
              <a:gd name="connsiteX22" fmla="*/ 13854 w 2715491"/>
              <a:gd name="connsiteY22" fmla="*/ 374110 h 692764"/>
              <a:gd name="connsiteX23" fmla="*/ 138545 w 2715491"/>
              <a:gd name="connsiteY23" fmla="*/ 443382 h 692764"/>
              <a:gd name="connsiteX24" fmla="*/ 180109 w 2715491"/>
              <a:gd name="connsiteY24" fmla="*/ 471091 h 692764"/>
              <a:gd name="connsiteX25" fmla="*/ 249382 w 2715491"/>
              <a:gd name="connsiteY25" fmla="*/ 554219 h 692764"/>
              <a:gd name="connsiteX26" fmla="*/ 332509 w 2715491"/>
              <a:gd name="connsiteY26" fmla="*/ 581928 h 692764"/>
              <a:gd name="connsiteX27" fmla="*/ 387927 w 2715491"/>
              <a:gd name="connsiteY27" fmla="*/ 609637 h 692764"/>
              <a:gd name="connsiteX28" fmla="*/ 692727 w 2715491"/>
              <a:gd name="connsiteY28" fmla="*/ 637346 h 692764"/>
              <a:gd name="connsiteX29" fmla="*/ 734291 w 2715491"/>
              <a:gd name="connsiteY29" fmla="*/ 665055 h 692764"/>
              <a:gd name="connsiteX30" fmla="*/ 831273 w 2715491"/>
              <a:gd name="connsiteY30" fmla="*/ 678910 h 692764"/>
              <a:gd name="connsiteX31" fmla="*/ 872836 w 2715491"/>
              <a:gd name="connsiteY31" fmla="*/ 692764 h 692764"/>
              <a:gd name="connsiteX32" fmla="*/ 969818 w 2715491"/>
              <a:gd name="connsiteY32" fmla="*/ 678910 h 692764"/>
              <a:gd name="connsiteX33" fmla="*/ 1025236 w 2715491"/>
              <a:gd name="connsiteY33" fmla="*/ 665055 h 692764"/>
              <a:gd name="connsiteX34" fmla="*/ 1191491 w 2715491"/>
              <a:gd name="connsiteY34" fmla="*/ 651200 h 692764"/>
              <a:gd name="connsiteX35" fmla="*/ 1246909 w 2715491"/>
              <a:gd name="connsiteY35" fmla="*/ 637346 h 692764"/>
              <a:gd name="connsiteX36" fmla="*/ 1343891 w 2715491"/>
              <a:gd name="connsiteY36" fmla="*/ 609637 h 692764"/>
              <a:gd name="connsiteX37" fmla="*/ 1898073 w 2715491"/>
              <a:gd name="connsiteY37" fmla="*/ 623491 h 692764"/>
              <a:gd name="connsiteX38" fmla="*/ 1981200 w 2715491"/>
              <a:gd name="connsiteY38" fmla="*/ 651200 h 692764"/>
              <a:gd name="connsiteX39" fmla="*/ 2078182 w 2715491"/>
              <a:gd name="connsiteY39" fmla="*/ 678910 h 692764"/>
              <a:gd name="connsiteX40" fmla="*/ 2258291 w 2715491"/>
              <a:gd name="connsiteY40" fmla="*/ 665055 h 692764"/>
              <a:gd name="connsiteX41" fmla="*/ 2341418 w 2715491"/>
              <a:gd name="connsiteY41" fmla="*/ 609637 h 692764"/>
              <a:gd name="connsiteX42" fmla="*/ 2382982 w 2715491"/>
              <a:gd name="connsiteY42" fmla="*/ 581928 h 692764"/>
              <a:gd name="connsiteX43" fmla="*/ 2424545 w 2715491"/>
              <a:gd name="connsiteY43" fmla="*/ 554219 h 692764"/>
              <a:gd name="connsiteX44" fmla="*/ 2576945 w 2715491"/>
              <a:gd name="connsiteY44" fmla="*/ 512655 h 692764"/>
              <a:gd name="connsiteX45" fmla="*/ 2673927 w 2715491"/>
              <a:gd name="connsiteY45" fmla="*/ 387964 h 692764"/>
              <a:gd name="connsiteX46" fmla="*/ 2701636 w 2715491"/>
              <a:gd name="connsiteY46" fmla="*/ 304837 h 692764"/>
              <a:gd name="connsiteX47" fmla="*/ 2715491 w 2715491"/>
              <a:gd name="connsiteY47" fmla="*/ 263273 h 692764"/>
              <a:gd name="connsiteX48" fmla="*/ 2687782 w 2715491"/>
              <a:gd name="connsiteY48" fmla="*/ 124728 h 692764"/>
              <a:gd name="connsiteX49" fmla="*/ 2646218 w 2715491"/>
              <a:gd name="connsiteY49" fmla="*/ 41600 h 692764"/>
              <a:gd name="connsiteX50" fmla="*/ 2493818 w 2715491"/>
              <a:gd name="connsiteY50" fmla="*/ 27746 h 69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15491" h="692764">
                <a:moveTo>
                  <a:pt x="2687782" y="13891"/>
                </a:moveTo>
                <a:cubicBezTo>
                  <a:pt x="2636982" y="18509"/>
                  <a:pt x="2585879" y="20532"/>
                  <a:pt x="2535382" y="27746"/>
                </a:cubicBezTo>
                <a:cubicBezTo>
                  <a:pt x="2520925" y="29811"/>
                  <a:pt x="2508422" y="41600"/>
                  <a:pt x="2493818" y="41600"/>
                </a:cubicBezTo>
                <a:cubicBezTo>
                  <a:pt x="2405951" y="41600"/>
                  <a:pt x="2318327" y="32364"/>
                  <a:pt x="2230582" y="27746"/>
                </a:cubicBezTo>
                <a:cubicBezTo>
                  <a:pt x="2210980" y="21212"/>
                  <a:pt x="2151000" y="37"/>
                  <a:pt x="2133600" y="37"/>
                </a:cubicBezTo>
                <a:cubicBezTo>
                  <a:pt x="2082591" y="37"/>
                  <a:pt x="2032000" y="9273"/>
                  <a:pt x="1981200" y="13891"/>
                </a:cubicBezTo>
                <a:cubicBezTo>
                  <a:pt x="1881543" y="47111"/>
                  <a:pt x="2005994" y="6807"/>
                  <a:pt x="1884218" y="41600"/>
                </a:cubicBezTo>
                <a:cubicBezTo>
                  <a:pt x="1870176" y="45612"/>
                  <a:pt x="1856509" y="50837"/>
                  <a:pt x="1842654" y="55455"/>
                </a:cubicBezTo>
                <a:cubicBezTo>
                  <a:pt x="1801090" y="50837"/>
                  <a:pt x="1759146" y="48868"/>
                  <a:pt x="1717963" y="41600"/>
                </a:cubicBezTo>
                <a:cubicBezTo>
                  <a:pt x="1680460" y="34982"/>
                  <a:pt x="1607127" y="13891"/>
                  <a:pt x="1607127" y="13891"/>
                </a:cubicBezTo>
                <a:cubicBezTo>
                  <a:pt x="1537854" y="23127"/>
                  <a:pt x="1468244" y="30111"/>
                  <a:pt x="1399309" y="41600"/>
                </a:cubicBezTo>
                <a:cubicBezTo>
                  <a:pt x="1384904" y="44001"/>
                  <a:pt x="1372349" y="55455"/>
                  <a:pt x="1357745" y="55455"/>
                </a:cubicBezTo>
                <a:cubicBezTo>
                  <a:pt x="1343141" y="55455"/>
                  <a:pt x="1330739" y="42765"/>
                  <a:pt x="1316182" y="41600"/>
                </a:cubicBezTo>
                <a:cubicBezTo>
                  <a:pt x="1201068" y="32391"/>
                  <a:pt x="665744" y="16224"/>
                  <a:pt x="595745" y="13891"/>
                </a:cubicBezTo>
                <a:cubicBezTo>
                  <a:pt x="543957" y="3534"/>
                  <a:pt x="529088" y="-11354"/>
                  <a:pt x="484909" y="13891"/>
                </a:cubicBezTo>
                <a:cubicBezTo>
                  <a:pt x="464860" y="25347"/>
                  <a:pt x="451693" y="49111"/>
                  <a:pt x="429491" y="55455"/>
                </a:cubicBezTo>
                <a:cubicBezTo>
                  <a:pt x="384864" y="68206"/>
                  <a:pt x="337127" y="64692"/>
                  <a:pt x="290945" y="69310"/>
                </a:cubicBezTo>
                <a:cubicBezTo>
                  <a:pt x="189684" y="136818"/>
                  <a:pt x="317008" y="54417"/>
                  <a:pt x="193963" y="124728"/>
                </a:cubicBezTo>
                <a:cubicBezTo>
                  <a:pt x="179506" y="132989"/>
                  <a:pt x="166857" y="144176"/>
                  <a:pt x="152400" y="152437"/>
                </a:cubicBezTo>
                <a:cubicBezTo>
                  <a:pt x="104463" y="179830"/>
                  <a:pt x="102049" y="178457"/>
                  <a:pt x="55418" y="194000"/>
                </a:cubicBezTo>
                <a:cubicBezTo>
                  <a:pt x="46182" y="203237"/>
                  <a:pt x="33551" y="210027"/>
                  <a:pt x="27709" y="221710"/>
                </a:cubicBezTo>
                <a:cubicBezTo>
                  <a:pt x="14647" y="247834"/>
                  <a:pt x="0" y="304837"/>
                  <a:pt x="0" y="304837"/>
                </a:cubicBezTo>
                <a:cubicBezTo>
                  <a:pt x="4618" y="327928"/>
                  <a:pt x="-603" y="355522"/>
                  <a:pt x="13854" y="374110"/>
                </a:cubicBezTo>
                <a:cubicBezTo>
                  <a:pt x="47201" y="416985"/>
                  <a:pt x="92547" y="428050"/>
                  <a:pt x="138545" y="443382"/>
                </a:cubicBezTo>
                <a:cubicBezTo>
                  <a:pt x="152400" y="452618"/>
                  <a:pt x="168335" y="459317"/>
                  <a:pt x="180109" y="471091"/>
                </a:cubicBezTo>
                <a:cubicBezTo>
                  <a:pt x="216759" y="507741"/>
                  <a:pt x="198312" y="525846"/>
                  <a:pt x="249382" y="554219"/>
                </a:cubicBezTo>
                <a:cubicBezTo>
                  <a:pt x="274914" y="568404"/>
                  <a:pt x="306385" y="568866"/>
                  <a:pt x="332509" y="581928"/>
                </a:cubicBezTo>
                <a:cubicBezTo>
                  <a:pt x="350982" y="591164"/>
                  <a:pt x="368944" y="601501"/>
                  <a:pt x="387927" y="609637"/>
                </a:cubicBezTo>
                <a:cubicBezTo>
                  <a:pt x="481199" y="649610"/>
                  <a:pt x="605337" y="632746"/>
                  <a:pt x="692727" y="637346"/>
                </a:cubicBezTo>
                <a:cubicBezTo>
                  <a:pt x="706582" y="646582"/>
                  <a:pt x="718342" y="660270"/>
                  <a:pt x="734291" y="665055"/>
                </a:cubicBezTo>
                <a:cubicBezTo>
                  <a:pt x="765569" y="674439"/>
                  <a:pt x="799252" y="672506"/>
                  <a:pt x="831273" y="678910"/>
                </a:cubicBezTo>
                <a:cubicBezTo>
                  <a:pt x="845593" y="681774"/>
                  <a:pt x="858982" y="688146"/>
                  <a:pt x="872836" y="692764"/>
                </a:cubicBezTo>
                <a:cubicBezTo>
                  <a:pt x="905163" y="688146"/>
                  <a:pt x="937689" y="684752"/>
                  <a:pt x="969818" y="678910"/>
                </a:cubicBezTo>
                <a:cubicBezTo>
                  <a:pt x="988552" y="675504"/>
                  <a:pt x="1006342" y="667417"/>
                  <a:pt x="1025236" y="665055"/>
                </a:cubicBezTo>
                <a:cubicBezTo>
                  <a:pt x="1080417" y="658157"/>
                  <a:pt x="1136073" y="655818"/>
                  <a:pt x="1191491" y="651200"/>
                </a:cubicBezTo>
                <a:cubicBezTo>
                  <a:pt x="1209964" y="646582"/>
                  <a:pt x="1228600" y="642577"/>
                  <a:pt x="1246909" y="637346"/>
                </a:cubicBezTo>
                <a:cubicBezTo>
                  <a:pt x="1386040" y="597594"/>
                  <a:pt x="1170647" y="652946"/>
                  <a:pt x="1343891" y="609637"/>
                </a:cubicBezTo>
                <a:cubicBezTo>
                  <a:pt x="1528618" y="614255"/>
                  <a:pt x="1713680" y="611466"/>
                  <a:pt x="1898073" y="623491"/>
                </a:cubicBezTo>
                <a:cubicBezTo>
                  <a:pt x="1927219" y="625392"/>
                  <a:pt x="1953491" y="641964"/>
                  <a:pt x="1981200" y="651200"/>
                </a:cubicBezTo>
                <a:cubicBezTo>
                  <a:pt x="2040835" y="671079"/>
                  <a:pt x="2008585" y="661510"/>
                  <a:pt x="2078182" y="678910"/>
                </a:cubicBezTo>
                <a:cubicBezTo>
                  <a:pt x="2138218" y="674292"/>
                  <a:pt x="2200060" y="680379"/>
                  <a:pt x="2258291" y="665055"/>
                </a:cubicBezTo>
                <a:cubicBezTo>
                  <a:pt x="2290497" y="656580"/>
                  <a:pt x="2313709" y="628110"/>
                  <a:pt x="2341418" y="609637"/>
                </a:cubicBezTo>
                <a:lnTo>
                  <a:pt x="2382982" y="581928"/>
                </a:lnTo>
                <a:cubicBezTo>
                  <a:pt x="2396836" y="572692"/>
                  <a:pt x="2408749" y="559484"/>
                  <a:pt x="2424545" y="554219"/>
                </a:cubicBezTo>
                <a:cubicBezTo>
                  <a:pt x="2530013" y="519064"/>
                  <a:pt x="2479032" y="532238"/>
                  <a:pt x="2576945" y="512655"/>
                </a:cubicBezTo>
                <a:cubicBezTo>
                  <a:pt x="2612807" y="476793"/>
                  <a:pt x="2657355" y="437679"/>
                  <a:pt x="2673927" y="387964"/>
                </a:cubicBezTo>
                <a:lnTo>
                  <a:pt x="2701636" y="304837"/>
                </a:lnTo>
                <a:lnTo>
                  <a:pt x="2715491" y="263273"/>
                </a:lnTo>
                <a:cubicBezTo>
                  <a:pt x="2706255" y="217091"/>
                  <a:pt x="2698372" y="170618"/>
                  <a:pt x="2687782" y="124728"/>
                </a:cubicBezTo>
                <a:cubicBezTo>
                  <a:pt x="2684297" y="109626"/>
                  <a:pt x="2664201" y="47133"/>
                  <a:pt x="2646218" y="41600"/>
                </a:cubicBezTo>
                <a:cubicBezTo>
                  <a:pt x="2597464" y="26599"/>
                  <a:pt x="2493818" y="27746"/>
                  <a:pt x="2493818" y="27746"/>
                </a:cubicBezTo>
              </a:path>
            </a:pathLst>
          </a:custGeom>
          <a:solidFill>
            <a:srgbClr val="D0EAEC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2" name="Picture 7" descr="detia-73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944688"/>
            <a:ext cx="38481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detia-66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188" y="2046288"/>
            <a:ext cx="39465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 descr="9c284f3f448084644d61fc3bd9d5bffe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86338" y="1744663"/>
            <a:ext cx="3128962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" descr="465b7799244d6984d98e8cf4ae2fdd74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837113" y="1971675"/>
            <a:ext cx="34147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" descr="29803ebbee5e420bcc25c8e715a56e74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8075" y="1524000"/>
            <a:ext cx="3265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t_ulib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9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38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0244" name="Picture 4" descr="Слайд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0"/>
            <a:ext cx="9144001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63713" y="762000"/>
            <a:ext cx="5256212" cy="4619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50850" algn="ctr" eaLnBrk="0" hangingPunct="0">
              <a:tabLst>
                <a:tab pos="2333625" algn="l"/>
              </a:tabLst>
              <a:defRPr/>
            </a:pPr>
            <a:r>
              <a:rPr lang="uk-UA" sz="2400" b="1" i="1" dirty="0">
                <a:solidFill>
                  <a:srgbClr val="FF0000"/>
                </a:solidFill>
                <a:ea typeface="Times New Roman" pitchFamily="18" charset="0"/>
                <a:cs typeface="MS Gothic" pitchFamily="49" charset="-128"/>
              </a:rPr>
              <a:t>Дієслівні сходинки</a:t>
            </a:r>
            <a:endParaRPr lang="uk-UA" sz="2400" b="1" i="1" dirty="0">
              <a:solidFill>
                <a:prstClr val="black"/>
              </a:solidFill>
            </a:endParaRPr>
          </a:p>
        </p:txBody>
      </p:sp>
      <p:sp>
        <p:nvSpPr>
          <p:cNvPr id="10246" name="Прямоугольник 8"/>
          <p:cNvSpPr>
            <a:spLocks noChangeArrowheads="1"/>
          </p:cNvSpPr>
          <p:nvPr/>
        </p:nvSpPr>
        <p:spPr bwMode="auto">
          <a:xfrm>
            <a:off x="179388" y="1412875"/>
            <a:ext cx="4572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1. Що зробила дівчинка тихої ранкової хвилини?</a:t>
            </a:r>
          </a:p>
          <a:p>
            <a:r>
              <a:rPr lang="uk-UA"/>
              <a:t>2. Що вона зробила, побачивши метелика?</a:t>
            </a:r>
          </a:p>
          <a:p>
            <a:r>
              <a:rPr lang="uk-UA"/>
              <a:t>3. Що робила дівчинка з усмішкою на своєму обличчі?</a:t>
            </a:r>
          </a:p>
          <a:p>
            <a:r>
              <a:rPr lang="uk-UA"/>
              <a:t>4. Що зробив страх із серцем дівчинки?</a:t>
            </a:r>
          </a:p>
          <a:p>
            <a:r>
              <a:rPr lang="uk-UA"/>
              <a:t>5. Що зробила дівчинка, побачивши, що світ затьмарився?</a:t>
            </a:r>
          </a:p>
          <a:p>
            <a:r>
              <a:rPr lang="uk-UA"/>
              <a:t>6. Що сталося із серцем дівчинки, коли вона побачила бабусю?</a:t>
            </a:r>
          </a:p>
          <a:p>
            <a:r>
              <a:rPr lang="uk-UA"/>
              <a:t>7. Як змінився світ, коли бабуся усміхнулася?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900" y="5837238"/>
            <a:ext cx="2376488" cy="792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/>
              <a:t>вийшла</a:t>
            </a:r>
          </a:p>
        </p:txBody>
      </p:sp>
      <p:pic>
        <p:nvPicPr>
          <p:cNvPr id="10248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437063"/>
            <a:ext cx="234791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9988" y="5427663"/>
            <a:ext cx="2401887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4610100"/>
            <a:ext cx="240188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2775" y="3805238"/>
            <a:ext cx="2401888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2965450"/>
            <a:ext cx="240188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9775" y="2147888"/>
            <a:ext cx="2401888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3675" y="1330325"/>
            <a:ext cx="240188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465388" y="5516563"/>
            <a:ext cx="2376487" cy="715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</a:rPr>
              <a:t>усміхнулася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851275" y="4622800"/>
            <a:ext cx="2160588" cy="677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</a:rPr>
              <a:t>несла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16438" y="3933825"/>
            <a:ext cx="221615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</a:rPr>
              <a:t>оволодів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76825" y="3068638"/>
            <a:ext cx="2401888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</a:rPr>
              <a:t>заплакала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11863" y="2147888"/>
            <a:ext cx="2089150" cy="817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</a:rPr>
              <a:t>затремтіло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330</Words>
  <Application>Microsoft Office PowerPoint</Application>
  <PresentationFormat>Экран (4:3)</PresentationFormat>
  <Paragraphs>81</Paragraphs>
  <Slides>10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MS Gothic</vt:lpstr>
      <vt:lpstr>Оформление по умолчанию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DNA7 X86</cp:lastModifiedBy>
  <cp:revision>93</cp:revision>
  <dcterms:created xsi:type="dcterms:W3CDTF">2010-11-25T17:31:14Z</dcterms:created>
  <dcterms:modified xsi:type="dcterms:W3CDTF">2013-12-14T13:23:53Z</dcterms:modified>
</cp:coreProperties>
</file>