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B00"/>
    <a:srgbClr val="FFC3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2" d="100"/>
          <a:sy n="42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057400" y="2590800"/>
            <a:ext cx="6705600" cy="1371600"/>
          </a:xfrm>
          <a:prstGeom prst="rect">
            <a:avLst/>
          </a:prstGeom>
          <a:solidFill>
            <a:srgbClr val="FFC36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057400" y="1981200"/>
            <a:ext cx="6705600" cy="1066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CE7B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172200" cy="11430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200400"/>
            <a:ext cx="6400800" cy="838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62F87F-F6D4-49F2-9E6A-2ECE0E29FBAA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3079" name="Picture 7" descr="C:\backgrounds\cornucopi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594360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5661F-F084-4483-A109-32BFA6FAC3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291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457200"/>
            <a:ext cx="17907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219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D068B-CDB2-434B-AF73-480A74F3E4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2537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0104-7A9B-4F7F-B4B6-207C09E8FB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7880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4737-4268-4F88-AF37-0580C469C1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731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1752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97A1A-B676-412F-B538-CAFBB5781F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5236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943E-8B1A-4ECA-BA07-86BB4AF72D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298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E735-369A-4D15-81DA-3F4A129459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1982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E16B4-B5EE-43AC-8C5F-2795563948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026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357D-B534-4662-90B2-17876BCFF9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3082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B4269-7F39-4AFF-8789-62052CEBA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070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52600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811BE-F886-4108-912C-61042A813BA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dirty="0" err="1" smtClean="0"/>
              <a:t>Народн</a:t>
            </a:r>
            <a:r>
              <a:rPr lang="uk-UA" altLang="ru-RU" b="1" dirty="0" smtClean="0"/>
              <a:t>і казки</a:t>
            </a:r>
            <a:endParaRPr lang="en-US" altLang="ru-RU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68960"/>
            <a:ext cx="6400800" cy="2736304"/>
          </a:xfrm>
        </p:spPr>
        <p:txBody>
          <a:bodyPr/>
          <a:lstStyle/>
          <a:p>
            <a:r>
              <a:rPr lang="uk-UA" altLang="ru-RU" b="1" dirty="0" smtClean="0"/>
              <a:t>«Колобок»</a:t>
            </a:r>
          </a:p>
          <a:p>
            <a:endParaRPr lang="uk-UA" altLang="ru-RU" b="1" dirty="0" smtClean="0"/>
          </a:p>
          <a:p>
            <a:r>
              <a:rPr lang="uk-UA" altLang="ru-RU" b="1" dirty="0" smtClean="0"/>
              <a:t>Урок читання</a:t>
            </a:r>
          </a:p>
          <a:p>
            <a:r>
              <a:rPr lang="uk-UA" altLang="ru-RU" b="1" dirty="0" smtClean="0"/>
              <a:t>13 листопада</a:t>
            </a:r>
            <a:endParaRPr lang="en-US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162800" cy="1143000"/>
          </a:xfrm>
        </p:spPr>
        <p:txBody>
          <a:bodyPr/>
          <a:lstStyle/>
          <a:p>
            <a:r>
              <a:rPr lang="uk-UA" altLang="ru-RU" sz="3200" dirty="0" smtClean="0"/>
              <a:t>Прочитай без помилок! </a:t>
            </a:r>
            <a:endParaRPr lang="en-US" altLang="ru-RU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96752"/>
            <a:ext cx="7162800" cy="4975448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3600" b="1" dirty="0" smtClean="0"/>
              <a:t>Познайомився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починається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присвячується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колискова пісня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одвічна боротьба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многолике зло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непереможні сили</a:t>
            </a:r>
          </a:p>
          <a:p>
            <a:pPr marL="0" indent="0" algn="ctr">
              <a:buNone/>
            </a:pPr>
            <a:r>
              <a:rPr lang="uk-UA" altLang="ru-RU" sz="3600" b="1" dirty="0" smtClean="0"/>
              <a:t>подолання недоліків</a:t>
            </a:r>
          </a:p>
          <a:p>
            <a:pPr marL="0" indent="0">
              <a:buNone/>
            </a:pPr>
            <a:endParaRPr lang="uk-UA" altLang="ru-RU" b="1" dirty="0" smtClean="0"/>
          </a:p>
          <a:p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92696"/>
            <a:ext cx="7162800" cy="1944216"/>
          </a:xfrm>
        </p:spPr>
        <p:txBody>
          <a:bodyPr/>
          <a:lstStyle/>
          <a:p>
            <a:r>
              <a:rPr lang="uk-UA" altLang="ru-RU" dirty="0" smtClean="0"/>
              <a:t>Українська </a:t>
            </a:r>
            <a:br>
              <a:rPr lang="uk-UA" altLang="ru-RU" dirty="0" smtClean="0"/>
            </a:br>
            <a:r>
              <a:rPr lang="uk-UA" altLang="ru-RU" dirty="0" smtClean="0"/>
              <a:t>народна казка</a:t>
            </a:r>
            <a:br>
              <a:rPr lang="uk-UA" altLang="ru-RU" dirty="0" smtClean="0"/>
            </a:br>
            <a:r>
              <a:rPr lang="uk-UA" altLang="ru-RU" dirty="0" smtClean="0"/>
              <a:t>«КОЛОБОК»</a:t>
            </a:r>
            <a:endParaRPr lang="ru-RU" altLang="ru-RU" dirty="0"/>
          </a:p>
        </p:txBody>
      </p:sp>
      <p:pic>
        <p:nvPicPr>
          <p:cNvPr id="7171" name="Picture 3" descr="D:\Уроки укр. мови розробки\Урок 04 Слова звертання і ввічливості\Иллюстрации\Рис 4-14 волк и колобо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7525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43400" y="2133600"/>
            <a:ext cx="4267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400" b="1">
                <a:latin typeface="Verdana" pitchFamily="34" charset="0"/>
              </a:rPr>
              <a:t>Transitional Page</a:t>
            </a:r>
          </a:p>
        </p:txBody>
      </p:sp>
      <p:pic>
        <p:nvPicPr>
          <p:cNvPr id="9220" name="Picture 4" descr="D:\Уроки укр. мови розробки\Урок 09 Засоби звязку речень у тексті\Иллюстрации\Рис 9-04 зайч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0" y="0"/>
            <a:ext cx="2667132" cy="36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Уроки укр. мови розробки\Урок 11 Речення\Иллюстрации\Рис 11-22 лисичка и колоб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Уроки укр. мови розробки\Урок 11 Речення\Иллюстрации\Рис 11-19 колобок и вол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5525"/>
            <a:ext cx="2699792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Уроки укр. мови розробки\Урок 13 Розповідні речення\Иллюстрации\Рис 13-11 Мишк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328664" cy="37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Уроки укр. мови розробки\Урок 11 Речення\Иллюстрации\Рис 11-15 колобо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7824"/>
            <a:ext cx="2664296" cy="28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ckgrounds\cornucopi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8086725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91680" y="254258"/>
            <a:ext cx="69189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Про що мріяли дід та баба?</a:t>
            </a:r>
            <a:endParaRPr lang="en-US" altLang="ru-RU" sz="4400" b="1" dirty="0">
              <a:latin typeface="Verdana" pitchFamily="34" charset="0"/>
            </a:endParaRPr>
          </a:p>
        </p:txBody>
      </p:sp>
      <p:pic>
        <p:nvPicPr>
          <p:cNvPr id="10245" name="Picture 5" descr="http://games-mm.ru/userfiles/Image/good/photo_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671" y="1721842"/>
            <a:ext cx="7992888" cy="51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ckgrounds\cornucop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3520"/>
            <a:ext cx="6495256" cy="56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59632" y="613355"/>
            <a:ext cx="769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3600" b="1" dirty="0" smtClean="0">
                <a:latin typeface="Verdana" pitchFamily="34" charset="0"/>
              </a:rPr>
              <a:t>Дома: с. 35 – 37 читати виразно казку</a:t>
            </a:r>
            <a:endParaRPr lang="en-US" altLang="ru-RU" sz="3600" b="1" dirty="0">
              <a:latin typeface="Verdan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7944" y="2564904"/>
            <a:ext cx="5400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3600" b="1" dirty="0" smtClean="0">
                <a:solidFill>
                  <a:srgbClr val="FF0000"/>
                </a:solidFill>
                <a:latin typeface="Verdana" pitchFamily="34" charset="0"/>
              </a:rPr>
              <a:t>Подружіться</a:t>
            </a:r>
          </a:p>
          <a:p>
            <a:pPr algn="ctr">
              <a:spcBef>
                <a:spcPct val="50000"/>
              </a:spcBef>
            </a:pPr>
            <a:r>
              <a:rPr lang="uk-UA" altLang="ru-RU" sz="3600" b="1" dirty="0" smtClean="0">
                <a:solidFill>
                  <a:srgbClr val="FF0000"/>
                </a:solidFill>
                <a:latin typeface="Verdana" pitchFamily="34" charset="0"/>
              </a:rPr>
              <a:t> з казкою!</a:t>
            </a:r>
            <a:endParaRPr lang="en-US" altLang="ru-RU" sz="36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nkfulnes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thankfulness</Template>
  <TotalTime>24</TotalTime>
  <Words>52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thankfulness</vt:lpstr>
      <vt:lpstr>Народні казки</vt:lpstr>
      <vt:lpstr>Прочитай без помилок! </vt:lpstr>
      <vt:lpstr>Українська  народна казка «КОЛОБОК»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казки</dc:title>
  <dc:creator>Михаил</dc:creator>
  <cp:lastModifiedBy>DNA7 X86</cp:lastModifiedBy>
  <cp:revision>4</cp:revision>
  <dcterms:created xsi:type="dcterms:W3CDTF">2013-11-12T19:16:57Z</dcterms:created>
  <dcterms:modified xsi:type="dcterms:W3CDTF">2013-12-14T13:22:20Z</dcterms:modified>
</cp:coreProperties>
</file>