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24BE7E1-5B8C-4462-90AF-52820189598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476B-04F6-4A05-8FDB-5C03768DACC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93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D7E3B-40CD-47A4-B91B-8D199C7742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786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17C51-14F6-4045-B4FC-84DA3B5622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6249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AB6B4-F233-408E-8749-1ABFD8CE4B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469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9FE1F-6446-42BB-A6B8-A0D9E9DE29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907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E8639-5088-46C3-A234-F9A29ABADA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183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86AF3-10D7-4082-8DAA-D27D764219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411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F437-CF55-4441-88B4-4002B78725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79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25F5C-3FE7-43CF-893C-9D8BD51D83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226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820B5-A3A1-4196-9615-E7948E0D51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9414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B699B6E-7E5B-4A6B-9AE0-E84DCAB58BE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altLang="ru-RU" sz="8000" b="1" dirty="0" smtClean="0">
                <a:latin typeface="Broadway BT" pitchFamily="82" charset="0"/>
              </a:rPr>
              <a:t>Українська мова</a:t>
            </a:r>
            <a:endParaRPr lang="en-US" altLang="ru-RU" sz="8000" b="1" dirty="0">
              <a:latin typeface="Broadway BT" pitchFamily="8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359768"/>
          </a:xfrm>
        </p:spPr>
        <p:txBody>
          <a:bodyPr/>
          <a:lstStyle/>
          <a:p>
            <a:r>
              <a:rPr lang="uk-UA" altLang="ru-RU" sz="6000" b="1" i="1" dirty="0" smtClean="0">
                <a:latin typeface="Broadway BT" pitchFamily="82" charset="0"/>
              </a:rPr>
              <a:t>2</a:t>
            </a:r>
            <a:r>
              <a:rPr lang="uk-UA" altLang="ru-RU" sz="6000" b="1" i="1" dirty="0">
                <a:latin typeface="Broadway BT" pitchFamily="82" charset="0"/>
              </a:rPr>
              <a:t>6</a:t>
            </a:r>
            <a:r>
              <a:rPr lang="uk-UA" altLang="ru-RU" sz="6000" b="1" i="1" dirty="0" smtClean="0">
                <a:latin typeface="Broadway BT" pitchFamily="82" charset="0"/>
              </a:rPr>
              <a:t> </a:t>
            </a:r>
            <a:r>
              <a:rPr lang="uk-UA" altLang="ru-RU" sz="6000" b="1" i="1" dirty="0" smtClean="0">
                <a:latin typeface="Broadway BT" pitchFamily="82" charset="0"/>
              </a:rPr>
              <a:t>листопада</a:t>
            </a:r>
            <a:endParaRPr lang="en-US" altLang="ru-RU" sz="6000" b="1" i="1" dirty="0">
              <a:latin typeface="Broadway B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7846640" cy="1059904"/>
          </a:xfrm>
        </p:spPr>
        <p:txBody>
          <a:bodyPr/>
          <a:lstStyle/>
          <a:p>
            <a:endParaRPr lang="en-US" altLang="ru-RU" sz="54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1200"/>
            <a:ext cx="8640960" cy="4760168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3075" y="66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uk-UA" altLang="ru-RU" sz="9600" b="1" i="1" kern="0" dirty="0" smtClean="0">
                <a:solidFill>
                  <a:srgbClr val="FFFF66"/>
                </a:solidFill>
                <a:latin typeface="Broadway BT" pitchFamily="82" charset="0"/>
              </a:rPr>
              <a:t>ЯРМАРОК</a:t>
            </a:r>
            <a:endParaRPr lang="uk-UA" altLang="ru-RU" sz="9600" b="1" i="1" kern="0" dirty="0" smtClean="0">
              <a:solidFill>
                <a:srgbClr val="FFFF66"/>
              </a:solidFill>
              <a:latin typeface="Broadway BT" pitchFamily="82" charset="0"/>
            </a:endParaRPr>
          </a:p>
          <a:p>
            <a:endParaRPr lang="uk-UA" altLang="ru-RU" sz="8000" b="1" kern="0" dirty="0" smtClean="0">
              <a:solidFill>
                <a:srgbClr val="FFFF00"/>
              </a:solidFill>
              <a:latin typeface="Broadway B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43608" y="116632"/>
            <a:ext cx="7920880" cy="60486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uk-UA" altLang="ru-RU" sz="4800" b="1" i="1" kern="0" dirty="0" smtClean="0">
                <a:solidFill>
                  <a:srgbClr val="FFFF00"/>
                </a:solidFill>
                <a:latin typeface="Broadway BT" pitchFamily="82" charset="0"/>
              </a:rPr>
              <a:t>Слова, що ви читали: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altLang="ru-RU" sz="6000" b="1" i="1" kern="0" dirty="0" smtClean="0">
                <a:solidFill>
                  <a:srgbClr val="FFFF00"/>
                </a:solidFill>
                <a:latin typeface="Broadway BT" pitchFamily="82" charset="0"/>
              </a:rPr>
              <a:t>  </a:t>
            </a:r>
            <a:r>
              <a:rPr lang="uk-UA" altLang="ru-RU" sz="4800" b="1" i="1" kern="0" dirty="0" smtClean="0">
                <a:solidFill>
                  <a:srgbClr val="FFFF00"/>
                </a:solidFill>
                <a:latin typeface="Broadway BT" pitchFamily="82" charset="0"/>
              </a:rPr>
              <a:t>писанки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altLang="ru-RU" sz="4800" b="1" i="1" kern="0" dirty="0">
                <a:solidFill>
                  <a:srgbClr val="FFFF00"/>
                </a:solidFill>
                <a:latin typeface="Broadway BT" pitchFamily="82" charset="0"/>
              </a:rPr>
              <a:t> </a:t>
            </a:r>
            <a:r>
              <a:rPr lang="uk-UA" altLang="ru-RU" sz="4800" b="1" i="1" kern="0" dirty="0" smtClean="0">
                <a:solidFill>
                  <a:srgbClr val="FFFF00"/>
                </a:solidFill>
                <a:latin typeface="Broadway BT" pitchFamily="82" charset="0"/>
              </a:rPr>
              <a:t>   килим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altLang="ru-RU" sz="4800" b="1" i="1" kern="0" dirty="0">
                <a:solidFill>
                  <a:srgbClr val="FFFF00"/>
                </a:solidFill>
                <a:latin typeface="Broadway BT" pitchFamily="82" charset="0"/>
              </a:rPr>
              <a:t> </a:t>
            </a:r>
            <a:r>
              <a:rPr lang="uk-UA" altLang="ru-RU" sz="4800" b="1" i="1" kern="0" dirty="0" smtClean="0">
                <a:solidFill>
                  <a:srgbClr val="FFFF00"/>
                </a:solidFill>
                <a:latin typeface="Broadway BT" pitchFamily="82" charset="0"/>
              </a:rPr>
              <a:t> ковдру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altLang="ru-RU" sz="4800" b="1" i="1" kern="0" dirty="0">
                <a:solidFill>
                  <a:srgbClr val="FFFF00"/>
                </a:solidFill>
                <a:latin typeface="Broadway BT" pitchFamily="82" charset="0"/>
              </a:rPr>
              <a:t> </a:t>
            </a:r>
            <a:r>
              <a:rPr lang="uk-UA" altLang="ru-RU" sz="4800" b="1" i="1" kern="0" dirty="0" smtClean="0">
                <a:solidFill>
                  <a:srgbClr val="FFFF00"/>
                </a:solidFill>
                <a:latin typeface="Broadway BT" pitchFamily="82" charset="0"/>
              </a:rPr>
              <a:t> хустки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altLang="ru-RU" sz="4800" b="1" i="1" kern="0" dirty="0">
                <a:solidFill>
                  <a:srgbClr val="FFFF00"/>
                </a:solidFill>
                <a:latin typeface="Broadway BT" pitchFamily="82" charset="0"/>
              </a:rPr>
              <a:t> </a:t>
            </a:r>
            <a:r>
              <a:rPr lang="uk-UA" altLang="ru-RU" sz="4800" b="1" i="1" kern="0" dirty="0" smtClean="0">
                <a:solidFill>
                  <a:srgbClr val="FFFF00"/>
                </a:solidFill>
                <a:latin typeface="Broadway BT" pitchFamily="82" charset="0"/>
              </a:rPr>
              <a:t> намисто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altLang="ru-RU" sz="4800" b="1" i="1" kern="0" dirty="0">
                <a:solidFill>
                  <a:srgbClr val="FFFF00"/>
                </a:solidFill>
                <a:latin typeface="Broadway BT" pitchFamily="82" charset="0"/>
              </a:rPr>
              <a:t> </a:t>
            </a:r>
            <a:r>
              <a:rPr lang="uk-UA" altLang="ru-RU" sz="4800" b="1" i="1" kern="0" dirty="0" smtClean="0">
                <a:solidFill>
                  <a:srgbClr val="FFFF00"/>
                </a:solidFill>
                <a:latin typeface="Broadway BT" pitchFamily="82" charset="0"/>
              </a:rPr>
              <a:t> віночки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altLang="ru-RU" sz="6000" b="1" i="1" kern="0" dirty="0" smtClean="0">
              <a:solidFill>
                <a:srgbClr val="FF0000"/>
              </a:solidFill>
              <a:latin typeface="Broadway BT" pitchFamily="82" charset="0"/>
            </a:endParaRPr>
          </a:p>
          <a:p>
            <a:pPr marL="0" indent="0">
              <a:buNone/>
            </a:pPr>
            <a:endParaRPr lang="uk-UA" altLang="ru-RU" sz="6000" b="1" i="1" kern="0" dirty="0" smtClean="0">
              <a:solidFill>
                <a:srgbClr val="FF0000"/>
              </a:solidFill>
              <a:latin typeface="Broadway BT" pitchFamily="8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altLang="ru-RU" sz="6000" b="1" i="1" kern="0" dirty="0" smtClean="0">
              <a:solidFill>
                <a:srgbClr val="FF0000"/>
              </a:solidFill>
              <a:latin typeface="Broadway BT" pitchFamily="82" charset="0"/>
            </a:endParaRPr>
          </a:p>
          <a:p>
            <a:pPr marL="0" indent="0">
              <a:buNone/>
            </a:pPr>
            <a:endParaRPr lang="uk-UA" altLang="ru-RU" sz="6000" b="1" i="1" kern="0" dirty="0" smtClean="0">
              <a:solidFill>
                <a:srgbClr val="FF0000"/>
              </a:solidFill>
              <a:latin typeface="Broadway BT" pitchFamily="82" charset="0"/>
            </a:endParaRPr>
          </a:p>
          <a:p>
            <a:endParaRPr lang="en-US" altLang="ru-RU" sz="6000" b="1" i="1" kern="0" dirty="0" smtClean="0">
              <a:solidFill>
                <a:srgbClr val="FFFF00"/>
              </a:solidFill>
              <a:latin typeface="Broadway BT" pitchFamily="82" charset="0"/>
            </a:endParaRPr>
          </a:p>
          <a:p>
            <a:r>
              <a:rPr lang="en-US" altLang="ru-RU" sz="9600" b="1" i="1" kern="0" dirty="0">
                <a:solidFill>
                  <a:srgbClr val="FFFF00"/>
                </a:solidFill>
                <a:latin typeface="Broadway BT" pitchFamily="82" charset="0"/>
              </a:rPr>
              <a:t> </a:t>
            </a:r>
            <a:r>
              <a:rPr lang="en-US" altLang="ru-RU" sz="9600" b="1" i="1" kern="0" dirty="0" smtClean="0">
                <a:solidFill>
                  <a:srgbClr val="FFFF00"/>
                </a:solidFill>
                <a:latin typeface="Broadway BT" pitchFamily="82" charset="0"/>
              </a:rPr>
              <a:t>     </a:t>
            </a:r>
          </a:p>
          <a:p>
            <a:endParaRPr lang="en-US" altLang="ru-RU" sz="9600" b="1" i="1" kern="0" dirty="0">
              <a:solidFill>
                <a:srgbClr val="FFFF00"/>
              </a:solidFill>
              <a:latin typeface="Broadway BT" pitchFamily="82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3419872" y="4077072"/>
            <a:ext cx="0" cy="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Стрелка вправо 7"/>
          <p:cNvSpPr/>
          <p:nvPr/>
        </p:nvSpPr>
        <p:spPr bwMode="auto">
          <a:xfrm>
            <a:off x="3923928" y="2852936"/>
            <a:ext cx="1584176" cy="151216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Месяц 8"/>
          <p:cNvSpPr/>
          <p:nvPr/>
        </p:nvSpPr>
        <p:spPr bwMode="auto">
          <a:xfrm>
            <a:off x="4427984" y="3356992"/>
            <a:ext cx="144016" cy="1152128"/>
          </a:xfrm>
          <a:prstGeom prst="mo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5573" y="476672"/>
            <a:ext cx="2640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СЛОВА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963" y="1619715"/>
            <a:ext cx="2737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предмет</a:t>
            </a:r>
            <a:endParaRPr lang="ru-RU" sz="54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8739" y="2780928"/>
            <a:ext cx="2290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ознака</a:t>
            </a:r>
            <a:endParaRPr lang="ru-RU" sz="54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5505" y="1757173"/>
            <a:ext cx="110318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дія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Выгнутая влево стрелка 10"/>
          <p:cNvSpPr/>
          <p:nvPr/>
        </p:nvSpPr>
        <p:spPr bwMode="auto">
          <a:xfrm rot="3686430">
            <a:off x="1972955" y="152392"/>
            <a:ext cx="558302" cy="2072164"/>
          </a:xfrm>
          <a:prstGeom prst="curvedRightArrow">
            <a:avLst>
              <a:gd name="adj1" fmla="val 25000"/>
              <a:gd name="adj2" fmla="val 47319"/>
              <a:gd name="adj3" fmla="val 25000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Выгнутая вправо стрелка 13"/>
          <p:cNvSpPr/>
          <p:nvPr/>
        </p:nvSpPr>
        <p:spPr bwMode="auto">
          <a:xfrm rot="18059347">
            <a:off x="6539363" y="81523"/>
            <a:ext cx="569701" cy="2338917"/>
          </a:xfrm>
          <a:prstGeom prst="curvedLef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5400000">
            <a:off x="3816686" y="1917279"/>
            <a:ext cx="1598305" cy="36004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 rot="5400000">
            <a:off x="1337497" y="3599981"/>
            <a:ext cx="2178322" cy="36004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 rot="5400000">
            <a:off x="-151589" y="3217517"/>
            <a:ext cx="1598305" cy="36004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58726" y="4884160"/>
            <a:ext cx="1636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Що?</a:t>
            </a:r>
            <a:endParaRPr lang="ru-RU" sz="54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488" y="4164606"/>
            <a:ext cx="1708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Хто?</a:t>
            </a:r>
            <a:endParaRPr lang="ru-RU" sz="54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7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 animBg="1"/>
      <p:bldP spid="17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31967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Хто?</a:t>
            </a:r>
            <a:endParaRPr lang="uk-UA" sz="5400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61454"/>
            <a:ext cx="1636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Що?</a:t>
            </a:r>
            <a:endParaRPr lang="ru-RU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155" y="2132856"/>
            <a:ext cx="1927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весна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060848"/>
            <a:ext cx="2667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дельфін</a:t>
            </a:r>
            <a:endParaRPr lang="ru-RU" sz="54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5229200"/>
            <a:ext cx="3044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хлібороб </a:t>
            </a:r>
            <a:endParaRPr lang="ru-RU" sz="54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068960"/>
            <a:ext cx="3141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горобець </a:t>
            </a:r>
            <a:endParaRPr lang="ru-RU" sz="54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4077072"/>
            <a:ext cx="2053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диван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1556792"/>
            <a:ext cx="1944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сонце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3212976"/>
            <a:ext cx="3167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пароплав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8752" y="4509120"/>
            <a:ext cx="1653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’</a:t>
            </a:r>
            <a:r>
              <a:rPr lang="uk-UA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яч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47040" y="4289429"/>
            <a:ext cx="264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школяр</a:t>
            </a:r>
            <a:endParaRPr lang="ru-RU" sz="54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34885" y="5255877"/>
            <a:ext cx="1625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слон</a:t>
            </a:r>
            <a:endParaRPr lang="ru-RU" sz="5400" b="1" cap="none" spc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5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3075" y="1176128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uk-UA" altLang="ru-RU" sz="8000" b="1" kern="0" dirty="0" smtClean="0">
                <a:solidFill>
                  <a:srgbClr val="FFFF00"/>
                </a:solidFill>
                <a:latin typeface="Broadway BT" pitchFamily="82" charset="0"/>
              </a:rPr>
              <a:t>Дома: с. </a:t>
            </a:r>
            <a:r>
              <a:rPr lang="uk-UA" altLang="ru-RU" sz="8000" b="1" kern="0" dirty="0" smtClean="0">
                <a:solidFill>
                  <a:srgbClr val="FFFF00"/>
                </a:solidFill>
                <a:latin typeface="Broadway BT" pitchFamily="82" charset="0"/>
              </a:rPr>
              <a:t>66, </a:t>
            </a:r>
            <a:r>
              <a:rPr lang="uk-UA" altLang="ru-RU" sz="8000" b="1" kern="0" dirty="0" smtClean="0">
                <a:solidFill>
                  <a:srgbClr val="FFFF00"/>
                </a:solidFill>
                <a:latin typeface="Broadway BT" pitchFamily="82" charset="0"/>
              </a:rPr>
              <a:t>вправа </a:t>
            </a:r>
            <a:r>
              <a:rPr lang="uk-UA" altLang="ru-RU" sz="8000" b="1" kern="0" dirty="0" smtClean="0">
                <a:solidFill>
                  <a:srgbClr val="FFFF00"/>
                </a:solidFill>
                <a:latin typeface="Broadway BT" pitchFamily="82" charset="0"/>
              </a:rPr>
              <a:t>3</a:t>
            </a:r>
            <a:endParaRPr lang="uk-UA" altLang="ru-RU" sz="8000" b="1" kern="0" dirty="0" smtClean="0">
              <a:solidFill>
                <a:srgbClr val="FFFF00"/>
              </a:solidFill>
              <a:latin typeface="Broadway BT" pitchFamily="82" charset="0"/>
            </a:endParaRPr>
          </a:p>
          <a:p>
            <a:endParaRPr lang="uk-UA" altLang="ru-RU" sz="8000" b="1" kern="0" dirty="0" smtClean="0">
              <a:solidFill>
                <a:srgbClr val="FFFF00"/>
              </a:solidFill>
              <a:latin typeface="Broadway BT" pitchFamily="82" charset="0"/>
            </a:endParaRPr>
          </a:p>
          <a:p>
            <a:r>
              <a:rPr lang="uk-UA" altLang="ru-RU" sz="8000" b="1" kern="0" dirty="0" smtClean="0">
                <a:solidFill>
                  <a:srgbClr val="FFFF00"/>
                </a:solidFill>
                <a:latin typeface="Broadway BT" pitchFamily="82" charset="0"/>
              </a:rPr>
              <a:t>ДЯКУЮ ЗА РОБОТУ!</a:t>
            </a:r>
            <a:endParaRPr lang="en-US" altLang="ru-RU" sz="8000" b="1" kern="0" dirty="0">
              <a:solidFill>
                <a:srgbClr val="FFFF00"/>
              </a:solidFill>
              <a:latin typeface="Broadway B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ffy_cloud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fluffy_clouds</Template>
  <TotalTime>82</TotalTime>
  <Words>60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fluffy_clouds</vt:lpstr>
      <vt:lpstr>Українська мова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мова</dc:title>
  <dc:creator>Михаил</dc:creator>
  <cp:lastModifiedBy>Михаил</cp:lastModifiedBy>
  <cp:revision>9</cp:revision>
  <dcterms:created xsi:type="dcterms:W3CDTF">2013-11-11T19:22:36Z</dcterms:created>
  <dcterms:modified xsi:type="dcterms:W3CDTF">2013-11-25T18:33:36Z</dcterms:modified>
</cp:coreProperties>
</file>