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4BE7E1-5B8C-4462-90AF-528201895988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476B-04F6-4A05-8FDB-5C03768DACC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293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D7E3B-40CD-47A4-B91B-8D199C77423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0786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17C51-14F6-4045-B4FC-84DA3B5622F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6249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AB6B4-F233-408E-8749-1ABFD8CE4B4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2469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9FE1F-6446-42BB-A6B8-A0D9E9DE291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3907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E8639-5088-46C3-A234-F9A29ABADAB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0183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86AF3-10D7-4082-8DAA-D27D764219D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6411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2F437-CF55-4441-88B4-4002B787254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1790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25F5C-3FE7-43CF-893C-9D8BD51D83F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1226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820B5-A3A1-4196-9615-E7948E0D510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9414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B699B6E-7E5B-4A6B-9AE0-E84DCAB58BE8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altLang="ru-RU" sz="8000" b="1" dirty="0" smtClean="0">
                <a:latin typeface="Broadway BT" pitchFamily="82" charset="0"/>
              </a:rPr>
              <a:t>Українська мова</a:t>
            </a:r>
            <a:endParaRPr lang="en-US" altLang="ru-RU" sz="8000" b="1" dirty="0">
              <a:latin typeface="Broadway BT" pitchFamily="82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81400"/>
            <a:ext cx="6400800" cy="1359768"/>
          </a:xfrm>
        </p:spPr>
        <p:txBody>
          <a:bodyPr/>
          <a:lstStyle/>
          <a:p>
            <a:r>
              <a:rPr lang="uk-UA" altLang="ru-RU" sz="6000" b="1" i="1" dirty="0" smtClean="0">
                <a:latin typeface="Broadway BT" pitchFamily="82" charset="0"/>
              </a:rPr>
              <a:t>12 листопада</a:t>
            </a:r>
            <a:endParaRPr lang="en-US" altLang="ru-RU" sz="6000" b="1" i="1" dirty="0">
              <a:latin typeface="Broadway B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846640" cy="1059904"/>
          </a:xfrm>
        </p:spPr>
        <p:txBody>
          <a:bodyPr/>
          <a:lstStyle/>
          <a:p>
            <a:r>
              <a:rPr lang="uk-UA" altLang="ru-RU" sz="5400" b="1" dirty="0" smtClean="0"/>
              <a:t>Розподіли </a:t>
            </a:r>
            <a:br>
              <a:rPr lang="uk-UA" altLang="ru-RU" sz="5400" b="1" dirty="0" smtClean="0"/>
            </a:br>
            <a:r>
              <a:rPr lang="uk-UA" altLang="ru-RU" sz="5400" b="1" dirty="0" smtClean="0"/>
              <a:t>на 2 </a:t>
            </a:r>
            <a:r>
              <a:rPr lang="uk-UA" altLang="ru-RU" sz="5400" b="1" dirty="0" smtClean="0"/>
              <a:t>стовпчики:</a:t>
            </a:r>
            <a:r>
              <a:rPr lang="ru-RU" altLang="ru-RU" sz="5400" b="1" dirty="0" smtClean="0"/>
              <a:t/>
            </a:r>
            <a:br>
              <a:rPr lang="ru-RU" altLang="ru-RU" sz="5400" b="1" dirty="0" smtClean="0"/>
            </a:br>
            <a:endParaRPr lang="en-US" altLang="ru-RU" sz="54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81200"/>
            <a:ext cx="8640960" cy="4114800"/>
          </a:xfrm>
        </p:spPr>
        <p:txBody>
          <a:bodyPr/>
          <a:lstStyle/>
          <a:p>
            <a:pPr algn="ctr"/>
            <a:r>
              <a:rPr lang="uk-UA" altLang="ru-RU" sz="4000" b="1" dirty="0" smtClean="0">
                <a:solidFill>
                  <a:srgbClr val="FF0000"/>
                </a:solidFill>
              </a:rPr>
              <a:t>С чи СС:  </a:t>
            </a:r>
            <a:r>
              <a:rPr lang="uk-UA" altLang="ru-RU" sz="4000" b="1" dirty="0" smtClean="0"/>
              <a:t>КРА...А,  ВОЛО...Я,  ВЕ...НА, УЗЛІ…Я</a:t>
            </a:r>
          </a:p>
          <a:p>
            <a:pPr algn="ctr"/>
            <a:r>
              <a:rPr lang="uk-UA" altLang="ru-RU" sz="4000" b="1" dirty="0" smtClean="0">
                <a:solidFill>
                  <a:srgbClr val="FF0000"/>
                </a:solidFill>
              </a:rPr>
              <a:t>Н чи НН:</a:t>
            </a:r>
            <a:r>
              <a:rPr lang="uk-UA" altLang="ru-RU" sz="4000" b="1" dirty="0" smtClean="0"/>
              <a:t>ЗНА…Я, КАЧЕ…Я, В</a:t>
            </a:r>
            <a:r>
              <a:rPr lang="en-US" altLang="ru-RU" sz="4000" b="1" dirty="0" smtClean="0"/>
              <a:t>’</a:t>
            </a:r>
            <a:r>
              <a:rPr lang="uk-UA" altLang="ru-RU" sz="4000" b="1" dirty="0" smtClean="0"/>
              <a:t>ЯЗА…Я, ЛЕВЕ…Я</a:t>
            </a:r>
          </a:p>
          <a:p>
            <a:pPr algn="ctr"/>
            <a:r>
              <a:rPr lang="uk-UA" altLang="ru-RU" sz="4000" b="1" dirty="0" smtClean="0">
                <a:solidFill>
                  <a:srgbClr val="FF0000"/>
                </a:solidFill>
              </a:rPr>
              <a:t>Т чи ТТ: </a:t>
            </a:r>
            <a:r>
              <a:rPr lang="uk-UA" altLang="ru-RU" sz="4000" b="1" dirty="0" smtClean="0"/>
              <a:t>ВЗУ…Я, НАС…Я, СВЯ…О, ЛАТА…Я</a:t>
            </a:r>
            <a:endParaRPr lang="ru-RU" alt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195736" y="1052736"/>
            <a:ext cx="5968752" cy="511256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uk-UA" altLang="ru-RU" sz="9600" b="1" i="1" kern="0" dirty="0" smtClean="0">
                <a:solidFill>
                  <a:srgbClr val="FFFF00"/>
                </a:solidFill>
                <a:latin typeface="Broadway BT" pitchFamily="82" charset="0"/>
              </a:rPr>
              <a:t>В</a:t>
            </a:r>
            <a:r>
              <a:rPr lang="en-US" altLang="ru-RU" sz="9600" b="1" i="1" kern="0" dirty="0" smtClean="0">
                <a:solidFill>
                  <a:srgbClr val="FFFF00"/>
                </a:solidFill>
                <a:latin typeface="Broadway BT" pitchFamily="82" charset="0"/>
              </a:rPr>
              <a:t>’</a:t>
            </a:r>
            <a:r>
              <a:rPr lang="uk-UA" altLang="ru-RU" sz="9600" b="1" i="1" kern="0" dirty="0" smtClean="0">
                <a:solidFill>
                  <a:srgbClr val="FFFF00"/>
                </a:solidFill>
                <a:latin typeface="Broadway BT" pitchFamily="82" charset="0"/>
              </a:rPr>
              <a:t>ЯЗАННЯ</a:t>
            </a:r>
            <a:endParaRPr lang="en-US" altLang="ru-RU" sz="9600" b="1" i="1" kern="0" dirty="0" smtClean="0">
              <a:solidFill>
                <a:srgbClr val="FFFF00"/>
              </a:solidFill>
              <a:latin typeface="Broadway BT" pitchFamily="82" charset="0"/>
            </a:endParaRPr>
          </a:p>
          <a:p>
            <a:r>
              <a:rPr lang="en-US" altLang="ru-RU" sz="9600" b="1" i="1" kern="0" dirty="0">
                <a:solidFill>
                  <a:srgbClr val="FFFF00"/>
                </a:solidFill>
                <a:latin typeface="Broadway BT" pitchFamily="82" charset="0"/>
              </a:rPr>
              <a:t> </a:t>
            </a:r>
            <a:r>
              <a:rPr lang="en-US" altLang="ru-RU" sz="9600" b="1" i="1" kern="0" dirty="0" smtClean="0">
                <a:solidFill>
                  <a:srgbClr val="FFFF00"/>
                </a:solidFill>
                <a:latin typeface="Broadway BT" pitchFamily="82" charset="0"/>
              </a:rPr>
              <a:t>     </a:t>
            </a:r>
          </a:p>
          <a:p>
            <a:endParaRPr lang="en-US" altLang="ru-RU" sz="9600" b="1" i="1" kern="0" dirty="0">
              <a:solidFill>
                <a:srgbClr val="FFFF00"/>
              </a:solidFill>
              <a:latin typeface="Broadway BT" pitchFamily="82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 bwMode="auto">
          <a:xfrm>
            <a:off x="3419872" y="4077072"/>
            <a:ext cx="0" cy="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Стрелка вправо 7"/>
          <p:cNvSpPr/>
          <p:nvPr/>
        </p:nvSpPr>
        <p:spPr bwMode="auto">
          <a:xfrm>
            <a:off x="3923928" y="2852936"/>
            <a:ext cx="1584176" cy="1512168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Месяц 8"/>
          <p:cNvSpPr/>
          <p:nvPr/>
        </p:nvSpPr>
        <p:spPr bwMode="auto">
          <a:xfrm>
            <a:off x="4427984" y="3356992"/>
            <a:ext cx="144016" cy="1152128"/>
          </a:xfrm>
          <a:prstGeom prst="moon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51720" y="-315416"/>
            <a:ext cx="2880320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ru-RU" sz="54000" b="1" i="1" kern="0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oadway BT" pitchFamily="82" charset="0"/>
              </a:rPr>
              <a:t>’</a:t>
            </a:r>
            <a:endParaRPr lang="ru-RU" sz="5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2731" y="548680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4288" y="2348880"/>
            <a:ext cx="646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1341418"/>
            <a:ext cx="7232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26125" y="3340039"/>
            <a:ext cx="838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2459" y="4233862"/>
            <a:ext cx="7793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07956" y="5229200"/>
            <a:ext cx="607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882784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900335" y="1785590"/>
            <a:ext cx="963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Ю</a:t>
            </a:r>
            <a:endParaRPr lang="ru-RU" sz="5400" b="1" cap="none" spc="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44129" y="2708920"/>
            <a:ext cx="654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Є</a:t>
            </a:r>
            <a:endParaRPr lang="ru-RU" sz="5400" b="1" cap="none" spc="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62245" y="3772197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Ї</a:t>
            </a:r>
            <a:endParaRPr lang="ru-RU" sz="5400" b="1" cap="none" spc="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750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-315416"/>
            <a:ext cx="3168352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ru-RU" sz="54000" b="1" i="1" kern="0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oadway BT" pitchFamily="82" charset="0"/>
              </a:rPr>
              <a:t>’</a:t>
            </a:r>
            <a:endParaRPr lang="ru-RU" sz="5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9444" y="764704"/>
            <a:ext cx="7024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0960" y="2495808"/>
            <a:ext cx="8034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23908" y="1619982"/>
            <a:ext cx="6335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318083"/>
            <a:ext cx="33256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ПРИСЛІВ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08595" y="4326195"/>
            <a:ext cx="17700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КАМ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83314" y="5136867"/>
            <a:ext cx="28686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ЗДОРОВ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92016" y="4081179"/>
            <a:ext cx="1720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ЯТЬ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20072" y="3003174"/>
            <a:ext cx="38233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ЮТЬСЯ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07780" y="1064845"/>
            <a:ext cx="15678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ЯТА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65405" y="2035480"/>
            <a:ext cx="22204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ЯНИЙ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96997" y="4941168"/>
            <a:ext cx="723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18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13075" y="1176128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uk-UA" altLang="ru-RU" sz="8000" b="1" kern="0" dirty="0" smtClean="0">
                <a:solidFill>
                  <a:srgbClr val="FFFF00"/>
                </a:solidFill>
                <a:latin typeface="Broadway BT" pitchFamily="82" charset="0"/>
              </a:rPr>
              <a:t>Дома: с. 54, вправа 2</a:t>
            </a:r>
          </a:p>
          <a:p>
            <a:endParaRPr lang="uk-UA" altLang="ru-RU" sz="8000" b="1" kern="0" dirty="0" smtClean="0">
              <a:solidFill>
                <a:srgbClr val="FFFF00"/>
              </a:solidFill>
              <a:latin typeface="Broadway BT" pitchFamily="82" charset="0"/>
            </a:endParaRPr>
          </a:p>
          <a:p>
            <a:r>
              <a:rPr lang="uk-UA" altLang="ru-RU" sz="8000" b="1" kern="0" dirty="0" smtClean="0">
                <a:solidFill>
                  <a:srgbClr val="FFFF00"/>
                </a:solidFill>
                <a:latin typeface="Broadway BT" pitchFamily="82" charset="0"/>
              </a:rPr>
              <a:t>ДЯКУЮ ЗА РОБОТУ!</a:t>
            </a:r>
            <a:endParaRPr lang="en-US" altLang="ru-RU" sz="8000" b="1" kern="0" dirty="0">
              <a:solidFill>
                <a:srgbClr val="FFFF00"/>
              </a:solidFill>
              <a:latin typeface="Broadway B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uffy_clouds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fluffy_clouds</Template>
  <TotalTime>33</TotalTime>
  <Words>83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Times New Roman</vt:lpstr>
      <vt:lpstr>Broadway BT</vt:lpstr>
      <vt:lpstr>fluffy_clouds</vt:lpstr>
      <vt:lpstr>Українська мова</vt:lpstr>
      <vt:lpstr>Розподіли  на 2 стовпчики: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мова</dc:title>
  <dc:creator>Михаил</dc:creator>
  <cp:lastModifiedBy>Михаил</cp:lastModifiedBy>
  <cp:revision>4</cp:revision>
  <dcterms:created xsi:type="dcterms:W3CDTF">2013-11-11T19:22:36Z</dcterms:created>
  <dcterms:modified xsi:type="dcterms:W3CDTF">2013-11-11T19:55:55Z</dcterms:modified>
</cp:coreProperties>
</file>