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4BE7E1-5B8C-4462-90AF-528201895988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476B-04F6-4A05-8FDB-5C03768DACC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2293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D7E3B-40CD-47A4-B91B-8D199C77423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10786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17C51-14F6-4045-B4FC-84DA3B5622F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36249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AB6B4-F233-408E-8749-1ABFD8CE4B4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52469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9FE1F-6446-42BB-A6B8-A0D9E9DE291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83907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E8639-5088-46C3-A234-F9A29ABADAB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80183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86AF3-10D7-4082-8DAA-D27D764219D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66411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2F437-CF55-4441-88B4-4002B787254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61790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25F5C-3FE7-43CF-893C-9D8BD51D83F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31226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820B5-A3A1-4196-9615-E7948E0D510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09414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B699B6E-7E5B-4A6B-9AE0-E84DCAB58BE8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altLang="ru-RU" sz="8000" b="1" dirty="0" smtClean="0">
                <a:latin typeface="Broadway BT" pitchFamily="82" charset="0"/>
              </a:rPr>
              <a:t>Українська мова</a:t>
            </a:r>
            <a:endParaRPr lang="en-US" altLang="ru-RU" sz="8000" b="1" dirty="0">
              <a:latin typeface="Broadway BT" pitchFamily="82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81400"/>
            <a:ext cx="6400800" cy="1359768"/>
          </a:xfrm>
        </p:spPr>
        <p:txBody>
          <a:bodyPr/>
          <a:lstStyle/>
          <a:p>
            <a:r>
              <a:rPr lang="uk-UA" altLang="ru-RU" sz="6000" b="1" i="1" dirty="0">
                <a:latin typeface="Broadway BT" pitchFamily="82" charset="0"/>
              </a:rPr>
              <a:t>2</a:t>
            </a:r>
            <a:r>
              <a:rPr lang="uk-UA" altLang="ru-RU" sz="6000" b="1" i="1" dirty="0" smtClean="0">
                <a:latin typeface="Broadway BT" pitchFamily="82" charset="0"/>
              </a:rPr>
              <a:t>2 листопада</a:t>
            </a:r>
            <a:endParaRPr lang="en-US" altLang="ru-RU" sz="6000" b="1" i="1" dirty="0">
              <a:latin typeface="Broadway B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b="1" i="1" dirty="0" smtClean="0">
                <a:solidFill>
                  <a:srgbClr val="FF0000"/>
                </a:solidFill>
              </a:rPr>
              <a:t>СЛОВО</a:t>
            </a:r>
            <a:endParaRPr lang="ru-RU" sz="80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1200"/>
            <a:ext cx="8892480" cy="4114800"/>
          </a:xfrm>
        </p:spPr>
        <p:txBody>
          <a:bodyPr/>
          <a:lstStyle/>
          <a:p>
            <a:pPr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предмет</a:t>
            </a:r>
          </a:p>
          <a:p>
            <a:pPr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             </a:t>
            </a:r>
            <a:r>
              <a:rPr lang="ru-RU" sz="7200" b="1" dirty="0" err="1" smtClean="0">
                <a:solidFill>
                  <a:srgbClr val="00B050"/>
                </a:solidFill>
              </a:rPr>
              <a:t>ознака</a:t>
            </a:r>
            <a:endParaRPr lang="ru-RU" sz="72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7200" b="1" dirty="0" smtClean="0">
                <a:solidFill>
                  <a:srgbClr val="00B050"/>
                </a:solidFill>
              </a:rPr>
              <a:t>                            </a:t>
            </a:r>
            <a:r>
              <a:rPr lang="ru-RU" sz="7200" b="1" dirty="0" err="1" smtClean="0">
                <a:solidFill>
                  <a:srgbClr val="7030A0"/>
                </a:solidFill>
              </a:rPr>
              <a:t>д</a:t>
            </a:r>
            <a:r>
              <a:rPr lang="uk-UA" sz="7200" b="1" dirty="0" err="1" smtClean="0">
                <a:solidFill>
                  <a:srgbClr val="7030A0"/>
                </a:solidFill>
              </a:rPr>
              <a:t>ія</a:t>
            </a:r>
            <a:endParaRPr lang="ru-RU" sz="7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846640" cy="1059904"/>
          </a:xfrm>
        </p:spPr>
        <p:txBody>
          <a:bodyPr/>
          <a:lstStyle/>
          <a:p>
            <a:r>
              <a:rPr lang="ru-RU" altLang="ru-RU" sz="5400" b="1" dirty="0" smtClean="0"/>
              <a:t>Де предмет, а де </a:t>
            </a:r>
            <a:r>
              <a:rPr lang="ru-RU" altLang="ru-RU" sz="5400" b="1" dirty="0" err="1" smtClean="0"/>
              <a:t>ознака</a:t>
            </a:r>
            <a:r>
              <a:rPr lang="ru-RU" altLang="ru-RU" sz="5400" b="1" dirty="0" smtClean="0"/>
              <a:t>?</a:t>
            </a:r>
            <a:endParaRPr lang="en-US" altLang="ru-RU" sz="54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81200"/>
            <a:ext cx="8640960" cy="4760168"/>
          </a:xfrm>
        </p:spPr>
        <p:txBody>
          <a:bodyPr/>
          <a:lstStyle/>
          <a:p>
            <a:pPr algn="ctr"/>
            <a:r>
              <a:rPr lang="ru-RU" altLang="ru-RU" sz="4000" b="1" dirty="0" err="1" smtClean="0">
                <a:solidFill>
                  <a:srgbClr val="FF0000"/>
                </a:solidFill>
              </a:rPr>
              <a:t>Соковита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 вишня</a:t>
            </a:r>
          </a:p>
          <a:p>
            <a:pPr algn="ctr"/>
            <a:r>
              <a:rPr lang="ru-RU" altLang="ru-RU" sz="4000" b="1" dirty="0" err="1" smtClean="0">
                <a:solidFill>
                  <a:srgbClr val="FF0000"/>
                </a:solidFill>
              </a:rPr>
              <a:t>сонячний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 день</a:t>
            </a:r>
          </a:p>
          <a:p>
            <a:pPr algn="ctr"/>
            <a:r>
              <a:rPr lang="ru-RU" altLang="ru-RU" sz="4000" b="1" dirty="0" err="1" smtClean="0">
                <a:solidFill>
                  <a:srgbClr val="FF0000"/>
                </a:solidFill>
              </a:rPr>
              <a:t>важкі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 хмари</a:t>
            </a:r>
          </a:p>
          <a:p>
            <a:pPr algn="ctr"/>
            <a:r>
              <a:rPr lang="uk-UA" altLang="ru-RU" sz="4000" b="1" dirty="0" smtClean="0">
                <a:solidFill>
                  <a:srgbClr val="FF0000"/>
                </a:solidFill>
              </a:rPr>
              <a:t>хитра лисиця</a:t>
            </a:r>
          </a:p>
          <a:p>
            <a:pPr algn="ctr"/>
            <a:r>
              <a:rPr lang="uk-UA" altLang="ru-RU" sz="4000" b="1" dirty="0" smtClean="0">
                <a:solidFill>
                  <a:srgbClr val="FF0000"/>
                </a:solidFill>
              </a:rPr>
              <a:t>кольоровий олівець</a:t>
            </a:r>
          </a:p>
          <a:p>
            <a:pPr algn="ctr"/>
            <a:r>
              <a:rPr lang="uk-UA" altLang="ru-RU" sz="4000" b="1" dirty="0" smtClean="0">
                <a:solidFill>
                  <a:srgbClr val="FF0000"/>
                </a:solidFill>
              </a:rPr>
              <a:t>щире серце</a:t>
            </a:r>
            <a:endParaRPr lang="ru-RU" altLang="ru-RU" sz="4000" b="1" dirty="0" smtClean="0">
              <a:solidFill>
                <a:srgbClr val="FF0000"/>
              </a:solidFill>
            </a:endParaRPr>
          </a:p>
          <a:p>
            <a:pPr algn="ctr"/>
            <a:endParaRPr lang="ru-RU" alt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627784" y="116632"/>
            <a:ext cx="6336704" cy="604867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uk-UA" altLang="ru-RU" sz="6000" b="1" i="1" kern="0" dirty="0" smtClean="0">
                <a:solidFill>
                  <a:srgbClr val="FF0000"/>
                </a:solidFill>
                <a:latin typeface="Broadway BT" pitchFamily="82" charset="0"/>
              </a:rPr>
              <a:t>Утвори   дію:</a:t>
            </a:r>
          </a:p>
          <a:p>
            <a:r>
              <a:rPr lang="uk-UA" altLang="ru-RU" sz="6000" b="1" i="1" kern="0" dirty="0" smtClean="0">
                <a:solidFill>
                  <a:srgbClr val="FF0000"/>
                </a:solidFill>
                <a:latin typeface="Broadway BT" pitchFamily="82" charset="0"/>
              </a:rPr>
              <a:t>Малюнок – </a:t>
            </a:r>
            <a:r>
              <a:rPr lang="uk-UA" altLang="ru-RU" sz="4000" b="1" i="1" kern="0" dirty="0" smtClean="0">
                <a:solidFill>
                  <a:srgbClr val="FF0000"/>
                </a:solidFill>
                <a:latin typeface="Broadway BT" pitchFamily="82" charset="0"/>
              </a:rPr>
              <a:t>( що робить?)</a:t>
            </a:r>
          </a:p>
          <a:p>
            <a:r>
              <a:rPr lang="uk-UA" altLang="ru-RU" sz="6000" b="1" i="1" kern="0" dirty="0" smtClean="0">
                <a:solidFill>
                  <a:srgbClr val="FF0000"/>
                </a:solidFill>
                <a:latin typeface="Broadway BT" pitchFamily="82" charset="0"/>
              </a:rPr>
              <a:t>учень – </a:t>
            </a:r>
          </a:p>
          <a:p>
            <a:r>
              <a:rPr lang="uk-UA" altLang="ru-RU" sz="6000" b="1" i="1" kern="0" dirty="0" smtClean="0">
                <a:solidFill>
                  <a:srgbClr val="FF0000"/>
                </a:solidFill>
                <a:latin typeface="Broadway BT" pitchFamily="82" charset="0"/>
              </a:rPr>
              <a:t>спів – </a:t>
            </a:r>
          </a:p>
          <a:p>
            <a:r>
              <a:rPr lang="uk-UA" altLang="ru-RU" sz="6000" b="1" i="1" kern="0" dirty="0" smtClean="0">
                <a:solidFill>
                  <a:srgbClr val="FF0000"/>
                </a:solidFill>
                <a:latin typeface="Broadway BT" pitchFamily="82" charset="0"/>
              </a:rPr>
              <a:t>стрибок – </a:t>
            </a:r>
          </a:p>
          <a:p>
            <a:r>
              <a:rPr lang="uk-UA" altLang="ru-RU" sz="6000" b="1" i="1" kern="0" dirty="0" smtClean="0">
                <a:solidFill>
                  <a:srgbClr val="FF0000"/>
                </a:solidFill>
                <a:latin typeface="Broadway BT" pitchFamily="82" charset="0"/>
              </a:rPr>
              <a:t>розмова - </a:t>
            </a:r>
          </a:p>
          <a:p>
            <a:endParaRPr lang="uk-UA" altLang="ru-RU" sz="6000" b="1" i="1" kern="0" dirty="0" smtClean="0">
              <a:solidFill>
                <a:srgbClr val="FF0000"/>
              </a:solidFill>
              <a:latin typeface="Broadway BT" pitchFamily="82" charset="0"/>
            </a:endParaRPr>
          </a:p>
          <a:p>
            <a:endParaRPr lang="en-US" altLang="ru-RU" sz="6000" b="1" i="1" kern="0" dirty="0" smtClean="0">
              <a:solidFill>
                <a:srgbClr val="FFFF00"/>
              </a:solidFill>
              <a:latin typeface="Broadway BT" pitchFamily="82" charset="0"/>
            </a:endParaRPr>
          </a:p>
          <a:p>
            <a:r>
              <a:rPr lang="en-US" altLang="ru-RU" sz="9600" b="1" i="1" kern="0" dirty="0">
                <a:solidFill>
                  <a:srgbClr val="FFFF00"/>
                </a:solidFill>
                <a:latin typeface="Broadway BT" pitchFamily="82" charset="0"/>
              </a:rPr>
              <a:t> </a:t>
            </a:r>
            <a:r>
              <a:rPr lang="en-US" altLang="ru-RU" sz="9600" b="1" i="1" kern="0" dirty="0" smtClean="0">
                <a:solidFill>
                  <a:srgbClr val="FFFF00"/>
                </a:solidFill>
                <a:latin typeface="Broadway BT" pitchFamily="82" charset="0"/>
              </a:rPr>
              <a:t>     </a:t>
            </a:r>
          </a:p>
          <a:p>
            <a:endParaRPr lang="en-US" altLang="ru-RU" sz="9600" b="1" i="1" kern="0" dirty="0">
              <a:solidFill>
                <a:srgbClr val="FFFF00"/>
              </a:solidFill>
              <a:latin typeface="Broadway BT" pitchFamily="82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 bwMode="auto">
          <a:xfrm>
            <a:off x="3419872" y="4077072"/>
            <a:ext cx="0" cy="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Стрелка вправо 7"/>
          <p:cNvSpPr/>
          <p:nvPr/>
        </p:nvSpPr>
        <p:spPr bwMode="auto">
          <a:xfrm>
            <a:off x="3923928" y="2852936"/>
            <a:ext cx="1584176" cy="1512168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Месяц 8"/>
          <p:cNvSpPr/>
          <p:nvPr/>
        </p:nvSpPr>
        <p:spPr bwMode="auto">
          <a:xfrm>
            <a:off x="4427984" y="3356992"/>
            <a:ext cx="144016" cy="1152128"/>
          </a:xfrm>
          <a:prstGeom prst="moon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2542" y="548680"/>
            <a:ext cx="32035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Словник:</a:t>
            </a: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718" y="1770401"/>
            <a:ext cx="2967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Полиця,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35041" y="2785899"/>
            <a:ext cx="2375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крісло,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79795" y="1772816"/>
            <a:ext cx="332039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каструля,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48329" y="2801052"/>
            <a:ext cx="2852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пилосос,</a:t>
            </a:r>
            <a:endParaRPr lang="ru-RU" sz="5400" b="1" cap="none" spc="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83442" y="2891712"/>
            <a:ext cx="2864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чайник, </a:t>
            </a:r>
            <a:endParaRPr lang="ru-RU" sz="5400" b="1" cap="none" spc="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71558" y="1806114"/>
            <a:ext cx="2204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54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літак, </a:t>
            </a:r>
            <a:endParaRPr lang="ru-RU" sz="5400" b="1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5958" y="3815042"/>
            <a:ext cx="3211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54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вертоліт, </a:t>
            </a:r>
            <a:endParaRPr lang="ru-RU" sz="5400" b="1" cap="none" spc="0" dirty="0" smtClean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26617" y="4941168"/>
            <a:ext cx="2646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54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ракета, </a:t>
            </a:r>
            <a:endParaRPr lang="ru-RU" sz="5400" b="1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88117" y="3815042"/>
            <a:ext cx="2703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праска, </a:t>
            </a:r>
            <a:endParaRPr lang="ru-RU" sz="5400" b="1" cap="none" spc="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07658" y="3754724"/>
            <a:ext cx="275229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тарілка,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13222" y="4930716"/>
            <a:ext cx="20537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диван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0994" y="4941168"/>
            <a:ext cx="296183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склянка,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750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13075" y="1176128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uk-UA" altLang="ru-RU" sz="8000" b="1" kern="0" dirty="0" smtClean="0">
                <a:solidFill>
                  <a:srgbClr val="FFFF00"/>
                </a:solidFill>
                <a:latin typeface="Broadway BT" pitchFamily="82" charset="0"/>
              </a:rPr>
              <a:t>Дома: с. 62, вправа 2</a:t>
            </a:r>
          </a:p>
          <a:p>
            <a:endParaRPr lang="uk-UA" altLang="ru-RU" sz="8000" b="1" kern="0" dirty="0" smtClean="0">
              <a:solidFill>
                <a:srgbClr val="FFFF00"/>
              </a:solidFill>
              <a:latin typeface="Broadway BT" pitchFamily="82" charset="0"/>
            </a:endParaRPr>
          </a:p>
          <a:p>
            <a:r>
              <a:rPr lang="uk-UA" altLang="ru-RU" sz="8000" b="1" kern="0" dirty="0" smtClean="0">
                <a:solidFill>
                  <a:srgbClr val="FFFF00"/>
                </a:solidFill>
                <a:latin typeface="Broadway BT" pitchFamily="82" charset="0"/>
              </a:rPr>
              <a:t>ДЯКУЮ ЗА РОБОТУ!</a:t>
            </a:r>
            <a:endParaRPr lang="en-US" altLang="ru-RU" sz="8000" b="1" kern="0" dirty="0">
              <a:solidFill>
                <a:srgbClr val="FFFF00"/>
              </a:solidFill>
              <a:latin typeface="Broadway B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uffy_clouds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fluffy_clouds</Template>
  <TotalTime>68</TotalTime>
  <Words>85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fluffy_clouds</vt:lpstr>
      <vt:lpstr>Українська мова</vt:lpstr>
      <vt:lpstr>СЛОВО</vt:lpstr>
      <vt:lpstr>Де предмет, а де ознака?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мова</dc:title>
  <dc:creator>Михаил</dc:creator>
  <cp:lastModifiedBy>0507444450</cp:lastModifiedBy>
  <cp:revision>8</cp:revision>
  <dcterms:created xsi:type="dcterms:W3CDTF">2013-11-11T19:22:36Z</dcterms:created>
  <dcterms:modified xsi:type="dcterms:W3CDTF">2013-11-22T06:57:18Z</dcterms:modified>
</cp:coreProperties>
</file>