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2" r:id="rId3"/>
    <p:sldId id="256" r:id="rId4"/>
    <p:sldId id="257" r:id="rId5"/>
    <p:sldId id="263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9EDE-3E91-474C-AAF4-AA948F878AB5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DF33-8A2B-4A08-B926-D6F80AC78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9EDE-3E91-474C-AAF4-AA948F878AB5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DF33-8A2B-4A08-B926-D6F80AC78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9EDE-3E91-474C-AAF4-AA948F878AB5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DF33-8A2B-4A08-B926-D6F80AC78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657600"/>
            <a:ext cx="9144000" cy="609600"/>
          </a:xfrm>
        </p:spPr>
        <p:txBody>
          <a:bodyPr/>
          <a:lstStyle>
            <a:lvl1pPr algn="ctr">
              <a:defRPr sz="5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419600"/>
            <a:ext cx="6172200" cy="304800"/>
          </a:xfrm>
        </p:spPr>
        <p:txBody>
          <a:bodyPr/>
          <a:lstStyle>
            <a:lvl1pPr marL="0" indent="0" algn="r">
              <a:buFontTx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BDB3F2E-398D-4EBC-B6C7-5E50904A69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01E97-2FD9-4292-AC3A-00ADEA74B7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07C42-FB2A-4744-95E1-D0EF7A89CC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2895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76600" y="990600"/>
            <a:ext cx="2895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A8F162-D3E8-4676-833E-F75705677B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82993-9CF7-4CAE-8582-B5D8C58912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87B26-AF3E-40E7-AAEF-374D62C7D9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4B740-35DD-4B53-86CB-0F9332A4D6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D3AD8-B2FF-4683-8FDF-2449D1C687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9EDE-3E91-474C-AAF4-AA948F878AB5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DF33-8A2B-4A08-B926-D6F80AC78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9EBE4-B0C5-4BF4-A192-C26895DD4C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78BDCC-F2DC-49FB-9D0C-8154D7825C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150FDB-62FA-4D98-B916-2B724C741B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9EDE-3E91-474C-AAF4-AA948F878AB5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DF33-8A2B-4A08-B926-D6F80AC78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9EDE-3E91-474C-AAF4-AA948F878AB5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DF33-8A2B-4A08-B926-D6F80AC78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9EDE-3E91-474C-AAF4-AA948F878AB5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DF33-8A2B-4A08-B926-D6F80AC78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9EDE-3E91-474C-AAF4-AA948F878AB5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DF33-8A2B-4A08-B926-D6F80AC78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9EDE-3E91-474C-AAF4-AA948F878AB5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DF33-8A2B-4A08-B926-D6F80AC78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9EDE-3E91-474C-AAF4-AA948F878AB5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DF33-8A2B-4A08-B926-D6F80AC78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9EDE-3E91-474C-AAF4-AA948F878AB5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DF33-8A2B-4A08-B926-D6F80AC78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99EDE-3E91-474C-AAF4-AA948F878AB5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4DF33-8A2B-4A08-B926-D6F80AC78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90600"/>
            <a:ext cx="5943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B9B48C6B-2644-44E1-B456-361983160CA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opperplate Gothic Ligh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opperplate Gothic Ligh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opperplate Gothic Ligh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opperplate Gothic Ligh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opperplate Gothic Ligh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opperplate Gothic Ligh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opperplate Gothic Ligh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opperplate Gothic Ligh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71670" y="1785926"/>
            <a:ext cx="7429520" cy="609600"/>
          </a:xfrm>
        </p:spPr>
        <p:txBody>
          <a:bodyPr/>
          <a:lstStyle/>
          <a:p>
            <a:r>
              <a:rPr lang="uk-UA" sz="6600" dirty="0" smtClean="0"/>
              <a:t>Турботливий</a:t>
            </a:r>
            <a:br>
              <a:rPr lang="uk-UA" sz="6600" dirty="0" smtClean="0"/>
            </a:br>
            <a:r>
              <a:rPr lang="uk-UA" sz="6600" dirty="0" smtClean="0"/>
              <a:t> носоріг</a:t>
            </a:r>
            <a:endParaRPr lang="en-US" sz="6600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2976" y="4357694"/>
            <a:ext cx="4386282" cy="679146"/>
          </a:xfrm>
        </p:spPr>
        <p:txBody>
          <a:bodyPr/>
          <a:lstStyle/>
          <a:p>
            <a:r>
              <a:rPr lang="uk-UA" dirty="0" smtClean="0"/>
              <a:t>Переказ тексту</a:t>
            </a:r>
            <a:endParaRPr lang="en-US" dirty="0"/>
          </a:p>
        </p:txBody>
      </p:sp>
      <p:pic>
        <p:nvPicPr>
          <p:cNvPr id="44040" name="Picture 8" descr="Z:\newtek\_backgrounds_1.02\Tim\powerpoint templates\101-120\woodland_stroll\elements\tire_swing_swaying_hg_clr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571480"/>
            <a:ext cx="3048000" cy="304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071546"/>
            <a:ext cx="7486672" cy="3857652"/>
          </a:xfrm>
        </p:spPr>
        <p:txBody>
          <a:bodyPr/>
          <a:lstStyle/>
          <a:p>
            <a:r>
              <a:rPr lang="uk-UA" sz="8000" dirty="0" smtClean="0"/>
              <a:t>Південна Азія</a:t>
            </a:r>
          </a:p>
          <a:p>
            <a:r>
              <a:rPr lang="uk-UA" sz="8000" smtClean="0"/>
              <a:t>острови </a:t>
            </a:r>
            <a:r>
              <a:rPr lang="uk-UA" sz="8000" dirty="0" smtClean="0"/>
              <a:t>Індонезії</a:t>
            </a:r>
            <a:endParaRPr lang="ru-RU" sz="8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/>
          <a:lstStyle/>
          <a:p>
            <a:pPr algn="ctr"/>
            <a:r>
              <a:rPr lang="uk-UA" sz="8000" dirty="0" smtClean="0">
                <a:solidFill>
                  <a:srgbClr val="FFFF00"/>
                </a:solidFill>
              </a:rPr>
              <a:t>САМКА</a:t>
            </a:r>
            <a:endParaRPr lang="ru-RU" sz="80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928802"/>
            <a:ext cx="5943600" cy="4090998"/>
          </a:xfrm>
        </p:spPr>
        <p:txBody>
          <a:bodyPr/>
          <a:lstStyle/>
          <a:p>
            <a:r>
              <a:rPr lang="uk-UA" sz="5400" dirty="0" smtClean="0"/>
              <a:t>відкладає яйця</a:t>
            </a:r>
          </a:p>
          <a:p>
            <a:r>
              <a:rPr lang="uk-UA" sz="5400" dirty="0" smtClean="0"/>
              <a:t>линяє й одночасно губить пір'я </a:t>
            </a:r>
            <a:endParaRPr lang="ru-RU" sz="5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0"/>
            <a:ext cx="5929354" cy="1285860"/>
          </a:xfrm>
        </p:spPr>
        <p:txBody>
          <a:bodyPr/>
          <a:lstStyle/>
          <a:p>
            <a:pPr algn="ctr"/>
            <a:r>
              <a:rPr lang="uk-UA" sz="6600" dirty="0" smtClean="0">
                <a:solidFill>
                  <a:srgbClr val="FFFF00"/>
                </a:solidFill>
              </a:rPr>
              <a:t>САМЕЦЬ</a:t>
            </a:r>
            <a:endParaRPr lang="ru-RU" sz="66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5943600" cy="4733940"/>
          </a:xfrm>
        </p:spPr>
        <p:txBody>
          <a:bodyPr/>
          <a:lstStyle/>
          <a:p>
            <a:r>
              <a:rPr lang="uk-UA" sz="6600" dirty="0" smtClean="0"/>
              <a:t>замащує глиною вхід</a:t>
            </a:r>
          </a:p>
          <a:p>
            <a:r>
              <a:rPr lang="uk-UA" sz="6000" dirty="0" smtClean="0"/>
              <a:t>годує матір та пташенят</a:t>
            </a:r>
          </a:p>
          <a:p>
            <a:r>
              <a:rPr lang="uk-UA" sz="6000" dirty="0" smtClean="0"/>
              <a:t>руйнує стінку</a:t>
            </a:r>
            <a:endParaRPr lang="ru-RU" sz="6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sz="7200" dirty="0" smtClean="0"/>
              <a:t>Запобігливий </a:t>
            </a:r>
          </a:p>
          <a:p>
            <a:pPr>
              <a:buNone/>
            </a:pPr>
            <a:r>
              <a:rPr lang="uk-UA" sz="7200" dirty="0" smtClean="0"/>
              <a:t>турботливий</a:t>
            </a:r>
          </a:p>
          <a:p>
            <a:pPr>
              <a:buNone/>
            </a:pPr>
            <a:r>
              <a:rPr lang="uk-UA" sz="7200" dirty="0" smtClean="0"/>
              <a:t>уважний</a:t>
            </a:r>
          </a:p>
          <a:p>
            <a:pPr>
              <a:buNone/>
            </a:pPr>
            <a:r>
              <a:rPr lang="uk-UA" sz="7200" dirty="0" smtClean="0"/>
              <a:t>чуйний</a:t>
            </a:r>
            <a:endParaRPr lang="ru-RU" sz="7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sz="4800" dirty="0" smtClean="0"/>
              <a:t>Слідкуйте за правильністю написання слів!</a:t>
            </a:r>
          </a:p>
          <a:p>
            <a:pPr>
              <a:buNone/>
            </a:pPr>
            <a:r>
              <a:rPr lang="uk-UA" sz="4800" dirty="0" smtClean="0"/>
              <a:t>Чітко поділяйте розповідь на окремі речення!</a:t>
            </a:r>
            <a:endParaRPr lang="ru-RU" sz="48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oodland_stroll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pperplate Gothic Light"/>
        <a:ea typeface=""/>
        <a:cs typeface=""/>
      </a:majorFont>
      <a:minorFont>
        <a:latin typeface="Franklin Gothic Demi C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42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woodland_stroll</vt:lpstr>
      <vt:lpstr>Турботливий  носоріг</vt:lpstr>
      <vt:lpstr>Слайд 2</vt:lpstr>
      <vt:lpstr>Слайд 3</vt:lpstr>
      <vt:lpstr>Слайд 4</vt:lpstr>
      <vt:lpstr>САМКА</vt:lpstr>
      <vt:lpstr>САМЕЦЬ</vt:lpstr>
      <vt:lpstr>Слайд 7</vt:lpstr>
      <vt:lpstr>Слайд 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DNA7 X86</cp:lastModifiedBy>
  <cp:revision>9</cp:revision>
  <dcterms:created xsi:type="dcterms:W3CDTF">2011-11-28T17:25:53Z</dcterms:created>
  <dcterms:modified xsi:type="dcterms:W3CDTF">2013-12-14T13:16:19Z</dcterms:modified>
</cp:coreProperties>
</file>