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5" r:id="rId5"/>
    <p:sldId id="266" r:id="rId6"/>
    <p:sldId id="267" r:id="rId7"/>
    <p:sldId id="268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48"/>
    <a:srgbClr val="4D4D4D"/>
    <a:srgbClr val="777777"/>
    <a:srgbClr val="142466"/>
    <a:srgbClr val="D4DE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971800"/>
            <a:ext cx="48768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4876800" cy="1447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B1FD66-D7A6-47B3-9F6C-816D2CED7DC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1972-B3FC-4D86-9462-2D86BCB70B3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56466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18859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5054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30B76-6873-4F2C-8141-46D09E18CB2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178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835D2-BFAC-4F2E-BFC0-8CCB01F3A3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80026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4888F-48F1-4F91-958A-E92CDB6BE09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99842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47695-5295-48A1-9A31-9977AAAC7A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277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F438-B814-41E8-9474-B7776C541CC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3568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CD844-A290-45FE-A6CB-71ACCD88750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302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79640-8E55-4377-B77E-4EBE046BEE0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76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6EF83-E8DF-4A8B-B135-F77C5578694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156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F5CE-CDEE-4435-880D-DD8DEA48365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50454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54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162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1FE3E6-2006-4B9A-A022-5E31AC1F8B1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424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424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424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424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8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1680" y="260648"/>
            <a:ext cx="6588224" cy="1465312"/>
          </a:xfrm>
        </p:spPr>
        <p:txBody>
          <a:bodyPr/>
          <a:lstStyle/>
          <a:p>
            <a:r>
              <a:rPr lang="ru-RU" altLang="ru-RU" sz="5400" dirty="0" err="1" smtClean="0">
                <a:solidFill>
                  <a:schemeClr val="accent3"/>
                </a:solidFill>
              </a:rPr>
              <a:t>Береж</a:t>
            </a:r>
            <a:r>
              <a:rPr lang="uk-UA" altLang="ru-RU" sz="5400" dirty="0" smtClean="0">
                <a:solidFill>
                  <a:schemeClr val="accent3"/>
                </a:solidFill>
              </a:rPr>
              <a:t>і</a:t>
            </a:r>
            <a:r>
              <a:rPr lang="ru-RU" altLang="ru-RU" sz="5400" dirty="0" err="1" smtClean="0">
                <a:solidFill>
                  <a:schemeClr val="accent3"/>
                </a:solidFill>
              </a:rPr>
              <a:t>ть</a:t>
            </a:r>
            <a:r>
              <a:rPr lang="ru-RU" altLang="ru-RU" sz="5400" dirty="0" smtClean="0">
                <a:solidFill>
                  <a:schemeClr val="accent3"/>
                </a:solidFill>
              </a:rPr>
              <a:t> книжки!</a:t>
            </a:r>
            <a:endParaRPr lang="en-US" altLang="ru-RU" sz="5400" dirty="0">
              <a:solidFill>
                <a:schemeClr val="accent3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3761184" cy="1447800"/>
          </a:xfrm>
        </p:spPr>
        <p:txBody>
          <a:bodyPr/>
          <a:lstStyle/>
          <a:p>
            <a:r>
              <a:rPr lang="uk-UA" altLang="ru-RU" sz="4000" dirty="0" smtClean="0">
                <a:solidFill>
                  <a:schemeClr val="tx1"/>
                </a:solidFill>
              </a:rPr>
              <a:t>Урок розвитку мовлення</a:t>
            </a:r>
            <a:endParaRPr lang="en-US" alt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852936"/>
            <a:ext cx="7543800" cy="1872208"/>
          </a:xfrm>
        </p:spPr>
        <p:txBody>
          <a:bodyPr/>
          <a:lstStyle/>
          <a:p>
            <a:pPr algn="ctr"/>
            <a:r>
              <a:rPr lang="uk-UA" altLang="ru-RU" sz="5400" dirty="0" smtClean="0">
                <a:solidFill>
                  <a:srgbClr val="002948"/>
                </a:solidFill>
              </a:rPr>
              <a:t>Як користуватися книгою?</a:t>
            </a:r>
            <a:endParaRPr lang="en-US" altLang="ru-RU" sz="5400" dirty="0">
              <a:solidFill>
                <a:srgbClr val="002948"/>
              </a:solidFill>
            </a:endParaRPr>
          </a:p>
        </p:txBody>
      </p:sp>
      <p:pic>
        <p:nvPicPr>
          <p:cNvPr id="7" name="Picture 9" descr="librarian_pushing_book_cart_hg_clr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21875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http://www.zak-zak.ru/files/uploads/_risovani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55446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66800"/>
            <a:ext cx="8352928" cy="5410200"/>
          </a:xfrm>
        </p:spPr>
        <p:txBody>
          <a:bodyPr/>
          <a:lstStyle/>
          <a:p>
            <a:pPr marL="1143000" indent="-1143000">
              <a:buAutoNum type="arabicPeriod"/>
            </a:pPr>
            <a:r>
              <a:rPr lang="uk-UA" altLang="ru-RU" sz="6000" dirty="0" smtClean="0">
                <a:solidFill>
                  <a:schemeClr val="tx1"/>
                </a:solidFill>
              </a:rPr>
              <a:t>Якими руками треба брати книгу?</a:t>
            </a:r>
          </a:p>
          <a:p>
            <a:pPr marL="0" indent="0">
              <a:buNone/>
            </a:pPr>
            <a:endParaRPr lang="en-US" alt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b="1" dirty="0" smtClean="0"/>
              <a:t>2. Що можна використовувати для зручності під час читання</a:t>
            </a:r>
            <a:r>
              <a:rPr lang="uk-UA" sz="6000" dirty="0" smtClean="0"/>
              <a:t>?</a:t>
            </a:r>
            <a:endParaRPr lang="ru-RU" dirty="0"/>
          </a:p>
        </p:txBody>
      </p:sp>
      <p:pic>
        <p:nvPicPr>
          <p:cNvPr id="15362" name="Picture 2" descr="http://1.bp.blogspot.com/-BAqA7xqsywM/T4fnzjhk18I/AAAAAAAAAP4/pn1UDHFDtIU/s1600/P10107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633670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43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1.gstatic.com/images?q=tbn:ANd9GcS1m-PFG1k1VzoGSNSB8OpiHHrLNWWyTHUw5FGX6A2U0YuHu3HCZM0sqp4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47525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6000" dirty="0" smtClean="0"/>
              <a:t>3. Чого не можна робити на сторінках?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9252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6000" dirty="0" smtClean="0"/>
              <a:t>4. Що допоможе зберегти книгу в чистоті?</a:t>
            </a:r>
            <a:endParaRPr lang="ru-RU" sz="6000" dirty="0"/>
          </a:p>
        </p:txBody>
      </p:sp>
      <p:pic>
        <p:nvPicPr>
          <p:cNvPr id="4" name="Picture 10" descr="pullcart_library_books_extract_hg_clr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98776"/>
            <a:ext cx="21494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13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van-off.com/uploads/posts/2012-08/1344187835_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96952"/>
            <a:ext cx="604867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6000" dirty="0" smtClean="0"/>
              <a:t>Біля чого не можна класти книгу?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3156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429000"/>
            <a:ext cx="9067800" cy="838200"/>
          </a:xfrm>
        </p:spPr>
        <p:txBody>
          <a:bodyPr/>
          <a:lstStyle/>
          <a:p>
            <a:r>
              <a:rPr lang="uk-UA" altLang="ru-RU" dirty="0" smtClean="0"/>
              <a:t>До чого ви закликаєте  дітей?</a:t>
            </a:r>
            <a:endParaRPr lang="en-US" altLang="ru-RU" dirty="0"/>
          </a:p>
        </p:txBody>
      </p:sp>
      <p:pic>
        <p:nvPicPr>
          <p:cNvPr id="10246" name="Picture 6" descr="pullcart_library_books_extract_hg_clr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319965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/>
          <a:lstStyle/>
          <a:p>
            <a:pPr algn="r"/>
            <a:r>
              <a:rPr lang="en-US" altLang="ru-RU" sz="5400" b="0" i="1">
                <a:solidFill>
                  <a:schemeClr val="bg1"/>
                </a:solidFill>
                <a:latin typeface="Aero" pitchFamily="2" charset="0"/>
              </a:rPr>
              <a:t>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609600"/>
          </a:xfrm>
        </p:spPr>
        <p:txBody>
          <a:bodyPr/>
          <a:lstStyle/>
          <a:p>
            <a:pPr algn="r">
              <a:buFontTx/>
              <a:buNone/>
            </a:pPr>
            <a:r>
              <a:rPr lang="en-US" altLang="ru-RU">
                <a:solidFill>
                  <a:schemeClr val="tx1"/>
                </a:solidFill>
              </a:rPr>
              <a:t>www.animationfactory.com</a:t>
            </a:r>
          </a:p>
        </p:txBody>
      </p:sp>
      <p:pic>
        <p:nvPicPr>
          <p:cNvPr id="5124" name="Picture 4" descr="bon_libre_pr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2667000" cy="200025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bon_libre_qx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667000" cy="200025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n_libre_sl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2667000" cy="200025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on_libre_trs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2667000" cy="200025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librarian_pushing_book_cart_hg_clr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1875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ullcart_library_books_extract_hg_clr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21494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n_libre">
  <a:themeElements>
    <a:clrScheme name="bon_lib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n_libr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n_lib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bon_libre</Template>
  <TotalTime>25</TotalTime>
  <Words>62</Words>
  <Application>Microsoft Office PowerPoint</Application>
  <PresentationFormat>Экран (4:3)</PresentationFormat>
  <Paragraphs>11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bon_libre</vt:lpstr>
      <vt:lpstr>Бережіть книжки!</vt:lpstr>
      <vt:lpstr>Як користуватися книгою?</vt:lpstr>
      <vt:lpstr>Слайд 3</vt:lpstr>
      <vt:lpstr>Слайд 4</vt:lpstr>
      <vt:lpstr>Слайд 5</vt:lpstr>
      <vt:lpstr>Слайд 6</vt:lpstr>
      <vt:lpstr>Слайд 7</vt:lpstr>
      <vt:lpstr>До чого ви закликаєте  дітей?</vt:lpstr>
      <vt:lpstr>elements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Бережіть книжки!</dc:title>
  <dc:creator>Михаил</dc:creator>
  <cp:lastModifiedBy>DNA7 X86</cp:lastModifiedBy>
  <cp:revision>4</cp:revision>
  <dcterms:created xsi:type="dcterms:W3CDTF">2013-11-14T19:47:01Z</dcterms:created>
  <dcterms:modified xsi:type="dcterms:W3CDTF">2013-12-14T13:16:02Z</dcterms:modified>
</cp:coreProperties>
</file>