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2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2755A-EF5C-4AE9-A8B5-D0A2C596ADFE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3729-D22D-4A80-B041-6EF4023DC2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6337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2755A-EF5C-4AE9-A8B5-D0A2C596ADFE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3729-D22D-4A80-B041-6EF4023DC2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5128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2755A-EF5C-4AE9-A8B5-D0A2C596ADFE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3729-D22D-4A80-B041-6EF4023DC2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065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2755A-EF5C-4AE9-A8B5-D0A2C596ADFE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3729-D22D-4A80-B041-6EF4023DC2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353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2755A-EF5C-4AE9-A8B5-D0A2C596ADFE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3729-D22D-4A80-B041-6EF4023DC2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1974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2755A-EF5C-4AE9-A8B5-D0A2C596ADFE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3729-D22D-4A80-B041-6EF4023DC2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3740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2755A-EF5C-4AE9-A8B5-D0A2C596ADFE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3729-D22D-4A80-B041-6EF4023DC2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3408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2755A-EF5C-4AE9-A8B5-D0A2C596ADFE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3729-D22D-4A80-B041-6EF4023DC2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1380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2755A-EF5C-4AE9-A8B5-D0A2C596ADFE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3729-D22D-4A80-B041-6EF4023DC2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8347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2755A-EF5C-4AE9-A8B5-D0A2C596ADFE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3729-D22D-4A80-B041-6EF4023DC2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3702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2755A-EF5C-4AE9-A8B5-D0A2C596ADFE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3729-D22D-4A80-B041-6EF4023DC2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2433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2755A-EF5C-4AE9-A8B5-D0A2C596ADFE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63729-D22D-4A80-B041-6EF4023DC2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665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Море. Фото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56" y="0"/>
            <a:ext cx="911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02434"/>
          </a:xfrm>
        </p:spPr>
        <p:txBody>
          <a:bodyPr>
            <a:noAutofit/>
          </a:bodyPr>
          <a:lstStyle/>
          <a:p>
            <a:r>
              <a:rPr lang="uk-UA" sz="9600" dirty="0" smtClean="0">
                <a:solidFill>
                  <a:srgbClr val="FF0000"/>
                </a:solidFill>
              </a:rPr>
              <a:t>Море</a:t>
            </a:r>
            <a:br>
              <a:rPr lang="uk-UA" sz="9600" dirty="0" smtClean="0">
                <a:solidFill>
                  <a:srgbClr val="FF0000"/>
                </a:solidFill>
              </a:rPr>
            </a:br>
            <a:r>
              <a:rPr lang="uk-UA" sz="9600" dirty="0" smtClean="0">
                <a:solidFill>
                  <a:srgbClr val="FF0000"/>
                </a:solidFill>
              </a:rPr>
              <a:t>Хто мешкає у глибині?</a:t>
            </a:r>
            <a:endParaRPr lang="ru-RU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327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data:image/jpeg;base64,/9j/4AAQSkZJRgABAQAAAQABAAD/2wCEAAkGBwgHBgkIBwgKCgkLDRYPDQwMDRsUFRAWIB0iIiAdHx8kKDQsJCYxJx8fLT0tMTU3Ojo6Iys/RD84QzQ5OjcBCgoKDQwNGg8PGjclHyU3Nzc3Nzc3Nzc3Nzc3Nzc3Nzc3Nzc3Nzc3Nzc3Nzc3Nzc3Nzc3Nzc3Nzc3Nzc3Nzc3N//AABEIAHgApgMBIgACEQEDEQH/xAAcAAABBQEBAQAAAAAAAAAAAAADAAECBAUGBwj/xAA5EAACAQMDAgQEBAYCAAcAAAABAgMABBEFEiExQRMiUWEGMnGBFCORoQdCUrHh8BXRJCVDgpLBwv/EABoBAAMBAQEBAAAAAAAAAAAAAAIDBAUBAAb/xAAkEQACAgEEAwEAAwEAAAAAAAABAgADEQQSITETIkEFUXHwI//aAAwDAQACEQMRAD8A8spE1HNMTX0mZnxyaiTTGok0tjO4ks1IGjW1uW5x+1Pex+HNtx2oQYO4ZxA5pwaHmnzXczsLmpA0JTUwaMNBIhQamDQQaIppoMAiFBqQNQBqVMECTzTlwvJIH1qtPOsKFm+1ZEt1LK2c49hU1+rWnj7GV0l+ZvJMrNhTk0eNS5+YKMjJPb3rnbaV4X3EEfWrUOpOJsOBt6H6VK36G6s44b5GJpxvG7qb8sUkEmyTHqGHQ/SpxOazJdUmkuI4Zipj/kYDHUCriNitDQah7K/+gww7iNbTWlh8RyvyacZOPMD9qVVFY47frSrVFkz/ABzmiabNKmNYZM2cRiabPNI0e2tJLj5SB9RSWM9wOTNLTHV12tgMOh9f81Z1PSL12jZLd9uwjOO4ycfpWp8NfD00rSSeJEHhXcoYZyeo4rY1CGa01yB7i5tsMnJ5eNARkgL1H0rLv/RFT7BDo0jWe46nDQ6PLJGpeaKOVxmONskuPqMgHrwanLoN3HbxygxktuDoWClCOxzWsqRLdlpXCwcg+CD5h6YJHH3qVjZ+Nen8LAJJAuUUyAYP0PzfSkj9NzzxKjo8TmZbaaEnfGw24yccc0PNdjDmWKS6vn/I5RYmcspPJ2nnK57cEVS/4u01CCV4WEE0a5RFTyuBngnsenJ4NWU/oI3D8Sd6GXmc8DU1OKsw6fKH/ORgeydz/ih3+yHmRsHOMCtJbh8kmRnEZWqYNUxdRep/SprdQn/1APrxTxch+zxQ/wASmY/xV1iaZYxn5m6Cuk0yf4f07aGiku5B1dUH/wCiP2qAsY59B8eyi3zyXSwSyg/J1I9+cgZ6cUfUI9O0eyFvJpzPdzp5DNJu2k/zdeQP718/aw8neZaq7km9FefDerRC2ZRDKwwqzoFz9COP3riviPRpNIvSvzRMfI3p7Gte30exv9Atp7OS6/5HzrLGwDKcEgc9s8evWs6e9ll0j8NexsyqxSKRuqMP5TXFcMNsW1bVkMJkmTxfB7ODWwZOc5+tY1qgL7/uK0CR61qaN2wWMVco4Etpc7c9SPrSqr5c45zSq/ymT7BKWaY0qapMyuI1rfD9kby6G4v4aclQM5rJHJGeldfooSHT0kjDFypPH9WepP7fapNS5VDiegdKW+tL24ma4MIL7SjL19OenStGK5nmzFKAQuQCcE7Sc9vag3+o29rZ20ws2c3TE7XO3IHH2qGj3tvLctiQKTyqOQrD2rBtrL+00abAoxLkVhA195XkjUEbS/HOM/3q6NKl1u8mKTI8xwVwow/bg8f2ossAWIG5CyDI5SQDbVa+S5tmjaxu/Bdl2MspxkeoqXxsG5lRtG3iDudKSOeQSW8sZjjA2A7g7eucdOtbWgQQ3b3VvHBHDDGC3hseeQA2W6kfWqel2T24kk1Saa6luCDuiOdoxgAdsetdFpFmsV1buC6+PkTxnHC4x9v8Vxic7QZPu9ctOb+JbKPTl/Kwc+VhHyc/9VwOpTB5do4HWvXPjPRorDRt8KrcxqdylmJ8prxnU9rTb490PsWzW/pLiE5mQFBsMcN71IOO/I+lUIJJGkC78gnvWkUtAPzWuYl/qCq+3+1XrqVI6jCmDL1va6jaWUeraNdurjMcyRDlR2yO4rImuLie6e5uWkmlkOWcjk0bx2lkW0tJi8BYYJG3cfUirF/amyKxS4LH+moCpYl4zeBhZp/C2s6TbWlxp+upOIZH8SKWGMMyMRgjqKjd39rbrbx6Gk8sKv4zS3cIDSPnnygny9O9Xfh+LRf+KF5qtgLm4SQpHhmAkGARuA4OM/8AdFZ7cRy3htkVCC4hQcKo+VR/veuUVhnMVqNRtUDuYGu6jHe3qyRWcUMuwCRYBhWb+rHbis0qW80hyT8qjpU/FU84IdjkqeMnvT4Oct19ugq8e/AORPAbRJDOOpB9aVMTSqgQICmqWKbFDDjxgbxmvQPhuNWET20RZNxZ1YfLgDGPbgmuAi4bmu6+GNRmVESBYkjSKQyL0/epbxmBYcTr49Esb/T5rG9i/KlXMbLwY37MDWPF/C6+aUqtxY3MY+UyMyPj34Nb1nOXUW98+JFYmMI2N4z09+orZtLp3WOSOMoASrCZSOAfbvxUZAgCxhOEk+D5dBvBLevCkaAFYYMsHPuSBz9q29MittRuFnAAXGSJExj2wa39R8IvvdDOMbwcZAFLyalarO22zeFhgkbC2OmPr0qeygHqOTVHHMuJZ2Mcf5aRfmDJjT+Xpk47dqz9MvB+IXNspdpRG4IwNgznGewH6kVX1O4it9VtZL5ppHuCIUWEgA/1E9MnH/3U7jV5LC7n8eFZ4muI44CANypjzEgfQ9am8XtmGbcrMz+IvxAV0aO5todqTYMe/wApYY83B59K8KvLk3czOUCE/wAq8CvTv4k6wNR0+BlG2CRFNtuTkryST6Z8v6V5e8WCMDk9KrThcTtIySxHMEjNHggjIOeaUk7ytlyfp2qWyoleKPJj+O48UxRgVJBU5B9Ktz38164e4laR1HG6qBFOm5WDDtzXQxxj5OFQTn7Okgvbiw0oQiNQXYmRmbnHsM/uKrXOpySWhg8QsHYZDdsdvpWckocFpnO719agc43DnNGGC9RJrycmHiMkpKknYDnj1osbMG2H7H1o9npc0qbw4RvQigSLIsjxSptlj/eq6QVAMEsrEiG601SUblDetKrgpIzFZErk56U64/mo6wBxuRuKfwPDyWINAEbue3CB28gitnSLmRXa38QbJl8PzNjaT3zWYhSRgoBFFAeIgpwQchqGxMjIgtzwZ6NY39mk1l4yPLIjNAzg7whU4y2OemPtW5Bet+FYXojMbsfCVGyzDOCMYry/RtTNheLIoO5jh33kHB4PNdPpfxFNb2yCaQ3shlPkZhwpBySQCe4+9RNV/EQcrO98SaBIGsQjo4KLvOFUY745yKr6naW2sj8NBc+N4REkkQbYV68HHbrWBaa7LpjrPcy+PbXLB44vA8yknBGRjnA/amubuweAC31GWCZ51Z9wIYqc8cdeARjn070lqzAFuJoDU7ye2nvZLPw7iFyLfD7txAwGI+oqiuvyMLa31FImlaPMswGXd2PCgcDPX7VQ1bUZYrtr7TrhpZCgiDmI7WUHzHaRweetc3rvxRLKg8ZY98Z2KIxt2r2984zQFMDMZWfI2AJ6LF8PaPqUME2tWgmuycRs0mE2dgqg9PrzU5fhPSIJkjh0qyVGwrHAJOfqK4xfjLQLiRDNaXFmy45gdlA+w4Heui03UbS8mE1hrQRVPke6cOMemAVP61l2C3OTPqaVpCgLDat/DLQ9RJFoJLKfHHh5wf8A2njH0xXlHxD8N3Gi6jLYyyb2jPzCJgpH1xj96+gtLubx8yePZ3AK4V4Xb+2MfvXmvxvqmdcuL6MLi3iEc0cqEr4mcHoOuMdv80aRyzbWPEj1ahF3KOZ5bJbvGcPGR/vrVrTIYDcLJdSKsSEEg9T7VqyXujyW06yWb+Ow8rRyHaWC4BIIHfHT1NYgI2kdD3q/aFOe5GSWBHUu38NvcXTm2Q5JDKAOo5yT+n70KyhXeZGGSDhRRdQ/8PMwibnYqcdxgVZ0aGSZsyJtXAAGevvRgb3i2bZXLltG3U4OOg3dKbVoRsjl2gN8re/pWstgm3hOaztakji8K16u3mPtxWrWmxfbqZiWb7RtmNGcBlPY0qnBt8Z/TAp6OrhcS09ytFIUYEZz6GrpKOQfKVxzk1Ke0QqSow3Y5rPYgOf6h6mkktVwZwYfkS9CkZbKEfQUR03DqDjr3qlFtA5l2seQccVcihkjyysrbh68U+ttwxiAwxzmAZwhIOB745FFSTgspOQRyB/vtVaVWVz4q59+1ADenHsO1SOMHiMCgibY1CSNYGSSRZI2Lglu4ORRrnURJcXEsyoXkO4bMDDbvb2yKwBKdpBJP3pM7MMcY9BStsDwiaN1fmN9iZO1iRk8c8EcdiMcVikNcztg8nOT24ooieTKphie56D3NOTbwWzRjxJHbA3ggL+mMmpNQcHaO5TUoXqUUdxIZNxznOe9dBpmsWkE8Qu9HsbnceX2Hd+mcf2rAXlMDqTTlH4I7UgqG4MqDFTkT029+MGs7SS00a2is5hgjERQqPbkgmubu71L24t4BI5IEk1w5bBdyM4P/wAf3rmBcSRjy+U+1WLETlxNDklfNkjr/wB15a1QYWCSz2B7D1PdtQ+AdAj061sYrRWkePJnjT8zOPm3Dt9eK8d1PSl06W4tp8GaKVk4PXB611Gk/wAUr+w0xbG4tEuGiXbFI7EMo6YPrXFXd9Ld3c1zMcyTOXfHqaq4KATNoquS1iTwf9xFq0v/AJlJt/lPA98Cug0yMnYMnpjpXNSyCZt8gBfOd2OTVtNQHhFJoy47FX2kftRVnacymxN6hROzeZYIydyn1G4ZrjNRvBe6s8ygbM4UewrQg1q2gVoMytBIpVhnlSevJ6/b/qsi2iLS7lwVGQCOAarNzWYWT06YU5aGj5mbbxxT0W2jAlk3BiRgeWmqhKiwJhFgDISTPGdjZNVJAFOevPU1syQb93AH15qlLZMOWIOKXajmDXYsqBS3mHT1q54zwQKqecZycdqHC3hgx7AwBwQaO0ReMxxKy565r1YIHr3CYjPMoyzSPncDz2oO3GTz+lWvAdG/MBBHFD8PI+bBpTBieYxWHyDAB69abJHWrSWksiEovK9aLb6dJNkSAgjpkV1aXboThsUdmUcM2VHCHsOpqNxFIUW4ABjLbFx2P0rTntfw0BGzczcAYNEisGjjiRnxHGfEYAd6RbprEPqP7hLcg5nOvG8UjBwQ3XBp0kGfMO+TzVnUYglwdhJR+Vz6elV0ty2eRgdSe1SMuDKQQRzLafh5mVX5Y9CKhPBLEQTLlhyATgj7VVY7XG1cYPHrR57h52BZArY5PTNcE9gwZkO8mXJY9Se9P4nHapSZ2M8gyOgz/egFWADdjRdTvBhd2e9LdQjuX5lI+opbq7kz2IUZJwOvatK22rApbkY6VUsVGfEb7VbhTFozsQAAcZ/m5qzTgr7Se054liyldUZoSMsefLnilR7dFSBPDKE483JHNKtWhmWsDMkbBMvoBgDJPvSC84bH601KmCRZjC3RmLFBmirtXAIGaVKiAA6nck/ZVv4i42qCxPPlHShWulOc7yBnoCM4pUq8tC2PloXmZEwJrWNj+GTkcnkj3+1F8PLYC9wc4zSpVeK1UACS+RmyTITWq7t7DIHJyOlYV1qkcguIoCo2DyPng+tKlWX+o+xQq/ZfokDgs3yZFxKsipHGMRxcb2HLE/70oW4uuB5YlPJPr6n3pUq+c7M1sYgHdc4jH1Y9TTctyefrSpVyMhEDy5UliFHTrTySYAHQjjGKalTeq90DtsQyXsj7Y2G8e9W3toSmTGATyMdhTUqs058lbFucRNvqwAhd0XyxKjbQCSB0xQYNztGjjA+Y/SnpUJOSIGO5fkDcCOQquM4z3+tKlSquT5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0" name="Picture 4" descr="http://www.allkross.ru/images/stories/0_5bd4a_cbac1a46_X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4260" y="7937"/>
            <a:ext cx="917826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8711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://dn.vtomske.ru/m/image/news/foto/divnomorsk/24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3350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://faunazoo.ru/wp-content/uploads/2011/03/Fish-mech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4368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://www.zoopicture.ru/assets/2010/02/632747348585959795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71399"/>
            <a:ext cx="914400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8214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://ianimal.ru/wp-content/uploads/2010/10/seldyanoi-korol-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685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364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www.zooplandia.ru/upload/17939958/file/-/plaice-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52" y="68262"/>
            <a:ext cx="9130248" cy="678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7050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Пластиножаберные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076056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wgHBgkIBwgKCgkLDRYPDQwMDRsUFRAWIB0iIiAdHx8kKDQsJCYxJx8fLT0tMTU3Ojo6Iys/RD84QzQ5OjcBCgoKDQwNGg8PGjclHyU3Nzc3Nzc3Nzc3Nzc3Nzc3Nzc3Nzc3Nzc3Nzc3Nzc3Nzc3Nzc3Nzc3Nzc3Nzc3Nzc3N//AABEIAJYAyAMBIgACEQEDEQH/xAAbAAACAwEBAQAAAAAAAAAAAAACAwABBAYFB//EADYQAAIBAwMCBQIEBQMFAAAAAAECEQADIQQSMUFRBRMiYYEycQZCkcEUobHR8BUjUiRicrLh/8QAGgEAAwEBAQEAAAAAAAAAAAAAAQIDBAAFBv/EACIRAAICAgIDAAMBAAAAAAAAAAABAhEDIRIxBBNBMlFhFP/aAAwDAQACEQMRAD8AXYte1bbSDoIoLK9I6RWlLZBr25M+VjGhloESDxT7SyMUu32NMzBA5nEdaTsrVIYAMSAR2piiJDEZ60FoHb3M0y3dR7hRDlfqxxSzkNjjbGZgAGrlkMT+lVBMEZ7GjOQJmR2qBoRduJmTzOav0xkAMDzSzgAZ95o7QDAyJxB/z5pbKVosMCSNvX+9GpgTyQKEKLbIgEjgSaOQG2wPiiKxa5I9Bk9aNFbcROOc0QXGBkVPqyx4FdQP4A2Z9qBjtHT5q7p9QByecUXP1CmJrvYg8NzkQINC0qsAg9D70y6NuenUxxSyPSGgDFAYTvb0lQAs5BGaA+psdswaawzgQKAqRIjrzTpCvZnuIew+0Vku2hMFQQOK9D1TBM/tWa7JbijyE4nnuo3BZ570F/TwNwPtWi6pJJQww9p+aEsWWGyaKYGjzXQE/TUrS1uW6iDwRUplbFZ6Fu3tPOOlaAeojNDbWI4p1pQSRPx3qjIrZaqCI60UEZHTAFWD26zwM0xRMHoP50Kop2RJnIBoj32jOaNGBGAMUYEmf2qGRmnEikKwMnIoySABHPWpK9SBtE0BvqoBVh9ieKlZahhiAW+nvRLK9Me1It6tGM9YjFaTftMgAYAxmcUA0QqPeixEniOaHzLZ4aY7GrEAiOvU1yYrQSnAM9M1EGY5+/ap9U5n7VYMUzdirQJgQOwqgoJNFBOcAVYEDMe+aKEfYvbJPJH3oGXBPFPLHAFCaJ3wxukCYpbETgH4rU4GQM1mYQDnA5rrCloSIUZ696C6Ce0UVziBPcGgJcrkz811nNGK8sOCOgpYyxyBiRT76bipB2ic+9LRQDgR2PamRNizaZmZlI3A5k5FSjfarS4z3AqU9pdibZsAGDRgwMcmgWcDtTI+asQ6CRfTT1Pbk9O1KGIGM8yKaCoHYClY8eyajUW9KnmXMCDhck+1c34p+KNRbBTT2UXpLHj79J+ay/iDxNrms2W5FscD968I23yLkxG4sc152XLTo9bx8Fq2N1HivieoEvqrmwEelTtx8RWG4164Q7u+5upPT3NbFSEtkAKpaQ0SCaYthXdgFRwDAHY+9Z/Yzcscf0Yhd1elWbTOJ6oTFadP4xrbBBbU3F6DcSRM002Rb2tdgu8KApwKXd0oW4Q0HcJG9p/lRWRo54ov4a08c1zMHN1laeSRB+K9jw/8T6i1cKai2WMgbgQJ+9cpcsCCbttVKnqZBFMUnaLkMJMmMUfaxf8APE+oaDxOzrFlGUtHE5rauec18sta29YdHRyGTMnE/pXefh7xgeJWoMLeQepZn5qkZmbJhpHtEhUJjI70kMTgY70VzcQF5HNL2k5PM5rQmYpEJM/aq9YAnFGAeAKG+SYhqLZ0VbAY+9ZnndGYPtTT3kxS7zEITS2OZr0E4HzNKDSCAR2zRCS+3nd6ap7e08CKKFkqAeWSSAQM0l1bkYnmtMALIg+1LZkYHbkT0qqIMVcTcs/zqqN9qrjA69alPQg6c0do9/j2oJ7USx81aqIXY7tFef8AiLxNfDdB0N256VXjHUn/ADrXoW5GK478VXGv+KopJCqgCgH3Mms2efGJr8aHOdM8i07vdNxlAZp3juemK02tsMiR6h9UzB+aZp1ezfS7aaLoX6oETVaZLdl7z6pXySygcBpmvKm6dnu40mhiae4EtW3Uugklz0NKW6Wu7HIETIWBI6U9L9xVKshZTkxVLtFxlIC7sncMik5UVSFaa4WDkSyAwBEbatmtoo824N4+ksR+lR0EeULxV29Q29ao6YX7jfxOwqv0iMz3NJzKqAu4gvsjPc9YyUUyKSxO07nhfysO1PEpqAbbr6fqEZIpl/dcAKwqg5IE1ykFxRjuvCgloWBHWtXhPiLeHa9L9uQswyNiRWW7bSSqLG3PEUpyQAV+qeSMcZqsZEZwtH1+zcGoS3ftsHRhKx1pzDPqha478CeJzYvaW8/pQ7lLcKK6sanTTC3ASc/et0HaPHyQcZUHIIYAgwMGaXeYb4IMADp3pvodNykR3FJuTwWkfzFFipGdicnp0pLSfVnGac2JxS3n9Oa4LMzA2H3/AOZomYbQBzxNWWEbgRHQ0n8sqIbkiPinROWy5gEHicmlmRO0CKjMdsxNKJ9JEmTxFURJlr1GPnipQKWPpBzHHepVE2TNAM9DTFjvSlpgMdKrIzxGs7Jad4+lSYmvn2t1VzxDXXL7DaSYVece1dn4veNrw28QckRMVxNi2EWBcEk5M8f5FYPJd6PT8Ndsa4RLdo+a5utO9AI2x7090K2rYuuCGEgEzA/elrta3+VhO0AHP609QrOrM82wMEZz2rz523Z60HSozebdVrl2x6wfpWeKFLt/Ux/GaTA9TH3pulI9QS6TuJ2yKlldb51tbqqEg7iDUpGiBF/6ywW9VllbEYJApg2Xb1pncLfg+knpUu29T5Ya2g3zlZ6US2m9F17a/wAQsipsshdq3c826WsIBP1/8qC9/tM94kMir9APJran8Sbk3NgtxwBmazW9XY8y4nkuucsy4NFCsTcNq9Ztlot7yInvWS5auW7hU7mDYDBeK9O4i3rI8lk5yo4NUFHmFmVob07ScLHtVIyaEkrRPA9YmmuqAzETDgiAfiug/wBZubytu0FUHB3c1z17Q7wXtA2zzANIs6i7YuC3qwdh/OBNaI5n0jLPBB7Z12h/EC2ryWdUY3sBPQz37V0Buqy7lyPY181uXNuGKvBOTEH/AAV034c8SGp0nlErut4giKoshmyYa2j3d0iVBkULNnIkdRUtssnGB7VGgdOeKvEyS0JcTLQBj7AVnBOdxIJyIHH96feNvyz5zKqDqTXnXvEtA5K+aZGPamQhd1nAG2eeDVN6vYnnrU8y3t3AyD2pZclTinQkk6D9BJ792qVEh0AHNXVURNCkDrTAZpP9opinnkQepqjIxM3jCM/h90JG4DBNcdvjC7Tj/j3zXdMVbBG5Wwa5Hx3Q/wAPdmwn+2fpC9T1rHmg5bPQ8eajpma2d7Ir2gXDyk8T3rUrG4QthBbVfbEj2rBp7u5kZI9HK74gd/etlpg1t7KhhtG4MG+qfesUonoxkD5d8XVK3drAy0cVdvUXHS5ZLq11SYIFNE+m5Dr6fVuMAVHVbStdEKOpioyRohKgNLZ1iaa6jXUN2PTJytFZFxLStqroFxeR3rKLIsnzV1DS5DFp59q1ai019RvYALlvepSRdTHlme2GjbPXdQPqNOim1eAYxkRyKttrInKrzHSkF7AvMQilwOma5IHIu5b0xC20skC59KjEn70dvTgakst0lkwUbpST4gqQ4szODnihTxMMHK2vUwB3HhhVOLE5o1bdQl+EVWQ53FzIpGr1i2323Le9fiKA+JBAqrbIj8o/N81mu6hb6m2NNA6xAijGDTBKaaHJ/B3yvlkIWMbetarTN4exu2kBH5onPxXhCyPMUj0557V7Gj/iLrL5ANwsIK7Zn5qnB/Ccskfp6Wm/EbtCi1bM5+uDT7/4je2FnTCf/OvL1miu2mDajT7PdRI/UVt8H0Om1TM1+yHgAS3FWgpIyZJQZ5fiXius8RfgraHCj955rNZtHfD3Cx58u16m/sK63/S9Eq40yfpIoktpaQJbtooJzAitMTJOX6MPhti+mmL6nHq3C2DO0f3rWDEAnJ4mmjn7YAIoLls42+8//KookZT+EtMGwrSVMwKlXbRACwwW5zzUq8VoztmjEUc7jMT7ClTKmIJ96JZjtXSFhsbifpIpWs0i6ywbTckQD1BpivuyDEUaPmV79al2X2j53rLN/wAO1rW9SvrnDf8AJe4o9LquNp4k7O49u1dv4l4dY8SsbNSstyDwQfvXF+I+BajRM2xfMSBmMmew/as88RsxeQumGl7fbZUuHkSGMkexpty+FDtccGzwFUZrykF1WG626beFI+qmJbubotZed21swPisk8TN0MkTdcuNcK7RbNmJ9XP6UbXbjuAoWQvPWszWmv8AlXrTrtTkH8wrVZtpuuXLq7ezKSZEUnrZb2JEsX2e3skEycxUN1yFuAgKxzKyar6dptsHV+BG0j70tmFtBum42YPahxpjclQTvpt5Fy2rLPKGCR2rXpvDV1F30L5aRkRx1/es3g2lfXa5JTfbXJnj7V1reH3NPFzTlWc5dWxPzWjHG9Mx58vHaPAv+F3bBLYZQIEMP6Vku2fLMEZ4HaunuWvPQi5aZG69RSLfhQc+rNv/ALhzVXhSIR8mVbOes+GXNa3+36RxIyT3iuq8I8JXQMz+Y7swj1RgVrs6S1p0GxYxGRTfUp7cmjGDslky2tBMc8Ypd7aVhQAPtQPcYH8sd6F2ys8RirRijO5MQSzQZhes8mlXGz05phgcGB2NIuNPO0AYp0hXIZIj+lRj6Pekz0ghh0oWL4HQmqJEZOw5huRVUtyADJ56RUqiQhqB+PaiNyB96zFmEYX9/miafY0k9hxuhqsd1aEMDOR/SsdvmmFo65PWkgrLZJUbFbdiaj2w4hhjvWO07DMe1aQ04Jii0KpX2eB4n+H31Fw3dNqGt3OzywH26ivMueFasXoJtMdgBuKdpnFdnleCAaFlRh6kEkRUnFPssssl+JxP8DeBZbloso5IP8qcwusdnl+SizO8RJ4FdU2iskemVn5oH8Osuqq7NtXgKAP2qUsUfhoj5EvpylyzeJl7bSrzKD2rTofBdRrWG6bdn/2rpV0dhHHo3E981rt+mI+w9qVYV8DLyZUDotKmlshVAgfFaCQQIBiO9A5gj1Z28RUkkAAxHarcEujN7HLbJtJ4IMimTsUCaWW7AUBuTx811HOQxmkGKXeYzzVFsc9KUzE8c06RNsjEAT1oWckjqBwO1DuzHWlsTugfzopHNhHO49iaTcxyeeIq2eGHvQf0PFOkTbKBYMT0+9CxBMxmMGaqSDLYqnMmDTpE2wXYZ/SqrNdfZcZDyM5q6J1GlH3QegpoftWG03WtKtIEYrqB0PtkseeOafC9RM8TWZGgCBzTATxAoKNHc7NKQEMpxx2qD1qdw9qWGyasNNc0Gxwbp2ohDEYyaz+pmyZ9j0o/MCnauDU2inIZuzt6irmeOP6UsEGSvMUSHaRHNCh+QxYtkA8ng1ZIBAjHNIaS+Dg9KjXMQRNFRFm9DXb0nngdam7bkkbazEkjGIoZZjLCQBHzRaFUvhqLzA57GKAuYwaWHwKpnJyenFdxO5hNcgRQbicg4NCPUZ74q2aBxMDArqO5FywzMe9KLGT/ADnrRM0HAxQMZGaNA5AMZ96WXJkRAoWPP+TQFoGaKRzYZecmaB7kEfalu4H6UlmJOeJqi0SbJdMu3X3qqU7QxPfmpXUFSdF2rhmK0i7tiR0NSpQQzNaNKCjVoMdqupTEXqQ0Hp3FWDtgVKlIyqGHBk9ulUySwB61KlIx0HbXau6fqJP2qw+4GRwYqVKK6OBdog/FUG3E9+tSpS/Ru0DOY96pp2EAkTmpUpmLWyZM/rVOdqzVVKPwmvyLHpY4GKjN+pqVKKQz7A5B9qS5BzmpUogYi620qI5aKU7SKlSguzn0JuPmYpRfcB7mKlSmFrRk1V9rakgSQYzVVKlTnJp6L44px2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encrypted-tbn3.gstatic.com/images?q=tbn:ANd9GcQyEye86kYmpNf-Rq3FwJ3IRlVQAWqiiupLjAq1r0XsFpvCIPC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7" y="0"/>
            <a:ext cx="4427984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encrypted-tbn2.gstatic.com/images?q=tbn:ANd9GcTWdyihRw5s9PHjDdQR5GGmlUFvMbRO4COaY8QVNnUeBd5XySzz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717032"/>
            <a:ext cx="5076057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0" descr="data:image/jpeg;base64,/9j/4AAQSkZJRgABAQAAAQABAAD/2wCEAAkGBhQSERUUExMVFBUWGBoXFxgYGRoYHRsaHBwaGBofHBoYHCYiGRkjGxgYHy8gJCcpLCwsHB4xNTAqNScrLSkBCQoKDgwOGg8PGiwkHCQsLCwsLCwsLCwsLCwpLCwpLCwsLCwsLCwpLCksLCwsKSwpKSkpLCwsLCksLCwsLCwsLP/AABEIAPQAzgMBIgACEQEDEQH/xAAbAAACAwEBAQAAAAAAAAAAAAAEBQIDBgABB//EADwQAAIBAgUCAwYFAwMEAgMAAAECEQMhAAQSMUEFUSJhcQYTMoGRoUKxwdHwFFLhI2LxM3KCkgcVJMLS/8QAGQEAAwEBAQAAAAAAAAAAAAAAAQIDAAQF/8QAJBEAAgICAwABBAMAAAAAAAAAAAECEQMhEjFBYQRRcaETIpH/2gAMAwEAAhEDEQA/AMAB3xcL9higJgxKYi9jjMQDakewMY5CwHngisnb7Yg7xbnAMQqMTgEO4aAuofPB4pE2OLUy9rDbBsxRqxGgjs+kRHrghQBvJxdSI7YBiNPKmTDTHzxf7rabnvi2koOwx46PHhj5zibMVV6UCcKq/WdDiRK95/TFvVcpXInXI5AtH74C6fSWoo2kSIPnhikIp7GS5xHEq374Iy2a1+UWwuq0GoqX8oA8sD9Mp1azWQaZuYifnjMzhRpAn0xzU4nFyZYgKCot54sq0oM4WyYKAeNsemli8J5Y9osDaMBmBk8IuZxUak8YMzAQAknb+fz1x5pkAxb6YwADRPriymRtF8We6g+uJIRjGKqqW7YGdTg2o0Xm2KoxjEaVxBxVWyjDY2PniYYTbFoYn8JnDA6F7UyPri1Jn+4YIejvOPaVQLuJw7YxSysDI25x5qnYYtSoSbrpHAx1bKCbDfzwLMdTpze2IsptpgDkRv8APEMpkogQVO8TODMwbdsB9hK1QFbi+PRSjFisQB2xyVu/ODQCKkgSN+MT/qZF98eFA15jFNRYPfAoBR1KrCm+EeRUrUgc25MdjbB2azjU2JIVgLgflP2wBRzbaXhoL7285gdsZnVhQb1Rmd0owbwTP6eWNJl8voUACABYYz9Cq6sgHim2nnzidtu+HmT6h7wSPobR64Vk8vYSKskCb+mLnQz3EYpbvixaxIAnAIllOgIuTP2GIVqY3F8WioObnFcWtOMYDrU++J6hHyx5maWre+KAdA8sGjBPvAIEYHq0xwMd70iCAWBsb7fLFzDGMBVjA5jHSRtfBBpsf0x5RpHnAbMVK0+WL4GJGgPXFBnVawxrADVFf8Pi3kExgqmAcUUMza++07f84j7yDZh6DaO2KNDBmkmbjE+IOBVqqTyL/XBk7RGFoxVpgGDM8YqpUNQl1gzsDNvXBNLKj+7E1QTB3xjFFWgSLTjxaUR+WCFF4vj00h64OwA71r3ERiGafVsI8sXVsuLx98CVw24FwLDbAsIi61WZeLb3wqy7kNM40PtJ09izBE1BVBJ5AAljE2F8Z01pmdyIxuzrjqh50t9bgzJFt4+eLsyzUMwYEBriex/z+eBuhOFqIHQhmBAMWPY+d+2NB1zLmtR+GGp3Ujy3HzH6YIk1slQzMi/0xeGnbCPpNcsDaYuThzRQmDhCDVBRp4rKxacTNQxt9cSylCAJOo8mI+2MAhUokc4rq05ERMYYFPIHA7UT5YCYAKkQtojHtRgWttiTZU74jpEYYB41SDEziymlp2xcMupFt/TA7Ky2iR+WAYrdzsfyxZTpDA75c7AmPv8AXtiXvCNzGMzCwX3uPyxfRVbcjEnyJe3ciLG+Cx0tl3sPX9BirCVVMop3gji18EIwPhPyx5pA/ecTp5SCCZtsBhQni0jMXGLxlzexMdsWJJPAOKtbq5tYHcHfCgJBBuZHrv8APFqUwbgzij3aSWAAY898QFUzYRx2xjBFQDckD1xTQ8bqshRNyYgAXP5fljytR174IyAWlTetUEx4UU8tyfMAYAY9md9r6w1SpIJBse36zhB1bp4oOV1BiAhI82UMdrQJjfDDPocxXCqLu4RYv8RAv9Zx3t2qrn6yA2TSsxHwoo4w8Y/1Ojlsu6blve1ELO2lRFiQRC2AJPhWbY0WTzBgaoJ5gk/fCZOmPlagR/7QylTIZGEhgY2Pph/70MqhVE6iWYWmYt5xG/nhXaGbtGZXLnLV1m6kki8yvM88jD6kwA1CSG2IM486jlVqIdlIkg2MdwY4thZkMwyeCqQA1w34Z7ggfXBa9IvehwaoO5wRRWTaT5ROAktzJH39MTObbV4ZUjmY/wCRhUiYx0gHfyt/jHlXK8jfA9KvbcSOcFCsecLtAB6qF10nwngjHtPK+G9z3FsEe75AwD7+v7wqaPgn4gR+RwwAilRI/EcU5hyp2nzt+uCfejmxx1VVYDbAABVKwC+vlgf3J3HOL67ANaTafLEBXJ2GDsJDNE7A/p98ehyDp9BeD5XwO1UMAQ1mB2N/l52xLKqGAgEzcTv85w9BCqbbyPpiZzQGwwvc6Sbkz54HbPqCfGovG4J+mDRhyjg3me+L/ehl2A7YV6WgdxccD5gb4Jova5v6R9sK0Yk1bTcqYx7mqsXMWGJ0GnDHp1FVPvqv/SpkRIkFu0cgYASijkCKfvaoKrpkC2o9rcYzPVetavjL2soUABeO44xr+sLUzZZ3LU8vqF4FwTYn8NMf92FPUugZKmyqaxV2Uldb6IYGD4vdlbnuQOxweDe2PGSWjNdLzSLmKDVCBTFZGcm8KGG/lhb7Vaf63M6G1L71ypBDAgmRDDcY8zNM/i/eTwJFiTgFcqWcKtyTEW32wyeqK8bdmh9ma7VilBhIIKUzyrXYXN9JupHmIjDjLNvqTzEEXG0TBt5QMJOm0XoPCnS6mDpYSDBG6nsTsca7pPSkai5FRmrgStIXsJkRzIBbUO2EbG4/YGq1RwNIHFtvWMV5ghkuJH5R+18UPmLbHy3P1n6YsQmDh10Qktg6VChAMEGTN7eV+MMP6Una/p+mBP8A66SeDG/3E46rlGCgfFvaSSIHK+mxHnthWhWgtKV7iPn+2CqVKLkkcYUr1ZFC62FrCF7eQxeOqE6oiAjPJ7L5DztgMVK3Q0o1B2Nt8WE6vIYz+R65Ta8hahaHF/kZPH5Yc5TMrVBKOrAWMXwjQXGtMsqUZiecUVKWkb2wYyRERiGYyx3+m2NexQJ6ig3sdv8Ag4nQYeWKmBvIGKlYyRh6FFVA7n9P2xfpB5JPGPayqpgfYR5/w4W9R69TQwsswEERAntqxW7H7Jdc6wFWAR7yALb95OMqxmSTJ5xF3kk9/wCc4kjiDa/B7d7c41Fo6HHRuqMo0mSJ73H13E40WUqEzpGoDmZ39cY/3D/EEZLSPC0EA6SZPGq3rbGjo5p0pKHpulQMbrBDAWYEcQbW5GFaoEop9GjyOS96yqCF1G53gc/YY0HU8xlkCU6tXSu6UkGowv8AcRcFoJsO98YzKVsySSixqWIIM37abrEzeAR3wI2XbSLy95MKAAbkWUeLWT5RF8TbDCFGy6n1lSvvD4C1JmQAGFFN10FXDeLXdb/oBjD9QzhrVPeNYwZHxASSxi1hJ2wb1fMio+rSUEAafwpyYE8nxRa5O2BaPTTmD4ZVR+JyFBi8LHxMRxPGM5WUhDjtgVPrBpsfd6QYKlmAbeQdxAPptbC+mknW0xBMi5mCRYEQD9h3xssh7MhqoRQgYEiHBnSYliGUKFgyDcxxjMdRzBLsFYsLqxnUDBIseBb74KQ4xy3UxUZmqaZgQATpAAgASbgRH/ONBk6gnUsoykRG4I2uNjjLdOoTvAXaeB3je/7jG76NWoKpWogZtJGtwXkA7eEDS1x4rk9+MI3Qyg5aA89QWqxcaUY/EosrNNyvCk76Tzt2xDJdMJJAEgHaDc2tba3N/TF+pEJA1OgMDxhpWTyFtYxzgaplEbxUmak3+3y2kcrte22wxS9HO4U9h+eRALI6GIIaLGbwbGPIjC+s9xB0tuPPBKNXO9T3tiGkFWI3jUsz6MMVLR97ThBEnSAwkSN1MfaDgJgaAOp0KbrIQipqJLzAIjbTFz5zOAaVV3psFjxEJIH4N4+Z/LDijS8RWpAJuBYnf7i9ucL+rZBkYMgLrNwBa3eNrc4KoHTszWbGkssXNjP3wx6VmTRQuKlMEEqV1ySN/g4B7jE6q6pBBveDuPzthhkq7UT4PcqI0tqSmRp85E4ppisaZHOq41KZFp8jgtmJaxO0+XbGPp1GpyaJaJ+KFCnjY7/LDbp/XySFq6V4lePMqbj1viTjQlDh1TbnvgStSHE4KPcQZ/liN8U1G8zgJsUwfUPaJyYSVH9x3P7YSkzi1aeo3t6XxZSypYwFnFjo4g0YO6TldbHw6oEm+lQOS7CSFmNu+4xKlkZYrbVe1uLmSSAMabIaaX+iKakmlLswGoAldfwm48MrzfaMBuh1jsp6N1hRnKetyaShqdIlb0w0nUFEnVqJN9UzfDToObyyCotcUZSm0LBLVG1eEHSdOoRqsQb8xil6unxEJp2BK72mO2ryvgcZxUIYgCT4bQY84PqPniTm2O8SNhmOvURnDSqe9qmlSFOiaUMxqCGPjYjwqZjVMR8sKkOimNSqvwltmcudR7zNzY7c4rywp1XVMokvpmozMsMfiUIWIMCbmB6YvodPqfHVoEap+NghHJYiRKSbAkSRvhWmykagB1aRd2KydM6DHinubwvqLiO9wf0jNJRcsGZlZfExSm8kHYIxKxqJuW3vuIx4uWVacw7gHxMmhVB3jU3xc7SOxjcRnuSCxJJ0i5gWFz5/SYt2WqNyTKeqO1VSC7aC2r3eolFA4AJN5PM84zucA94yqdu5sOTAB38sNeoZSEYl3LRYfCNMiAeVB+fnvhZSyt9QuWH28iDB+GPSO2GQT3J1QL778xP59u2GOWzjX0sQsHQIVjrMC9/hjkWMYM6TkqbVF1VfdNq3gmFhryJadhYc7jHgyRViiBWCkKGUEgkEHe3AkjzPbCt0VbvRfl3ZFqEqJcLpNiFgz3mbaYHc49TOGx1ceILeDN5BvGxkYKYPWWpppvppqGYKIRST4gC8lVG8thYSoqFQGEEAairE2EwVsZvhEwSSloNNW4hjPBEgyLggwD2M+mCMxnS41ghXJ8RCwlSBu4W+v/cBztga8QNNwdwNMzN/y4i2K8vSDfCQj7kKNIJNp0kn7YscrGArFgAeJgkA+Rj1HI3xbVYrTY6LhgQZgFStxG8gibcHCepWqI8D5+fyPnsZvPGCWzDpJKjTEtKzcbxN1N9gb4AFGwOvllYsfdhgPiGzKfUb+v1wtzfSBulRjEQrQT5gPxbvh0c2iBX1SGIAf/8Ao7eXfBOZy1NxOrSw8pHzj88MmxWhB1RCgWCdJsLiw372+WE7G8sATxc/mIOCutdQVHKlT3EiON4N8AJ1emEPhIaIG2k+vI+WKJ2bil6O+idb0tpeNJNr7E+vGNKrA8Y+ce5qvBVZk6QFIJJIJ2F9sb3ousU1FUDUAJPmLcc4WaojJGUyvsnVMs5SmBtraCR3AHGIvVoIP9Sq1Q/2U9iJIsQYFo3nnB2Z6dr0+8WrLsQivUA1Cd5iY3scTf2XpmwUKd+WtzzilodzQnzHtQ2jRRUUl8X+5vEZNyLfIT54E6XnSKhYmTAN/F8JBvO4gbYeVvZtBYEekyRgLqPTlopINyADsZjnve2A6oMZNsa1OpPXFzq0j4lgIB+EKgAi5k8nDHpL1npNl6ZBVySy6UDOeQSBqZQONhOF3sn0w1dUSIWSbxP4VJAO9zAvj6J7P9EWiQQTIU6m2mCLcrAv2/DbC8fR5SS0VdH6eMmmlmGpoJIsARNlG/PqYx51LroUSgHikKSDpMaQb9gTfcmOMKvazr1Rqvu6JYBSJIZQSNyQ8QtzEb97DCd6hC+IzTp3Y7gPAMLqMGSVBgXicB5K0jRhbthFTPakGppdWASnxyWYyAqAT2k3tzg7ouW944VQSxMSRAm4FyYIt/zGM/k6oJNSGhnJgxAF/FqsZk9gD6bbno+Sei3vGGiIhtVxI4CzJiYvNsTLSSSLMh7EkrLmSBEltBcMGZvEomdNwLmCvaMZHquUormFpZdveqsa2EqpMTu7N4hv2MCL40/W+pVGY0w6y5/0wQSisFILtIiQoN7Cw5tjI5jLKiLUFlbYkGNQQFhcAm5JmfTGbXhoJgmare7qwutdVwCxB8vFG8zb1OGvSettRugRtQK+IAgqJDKA0m4m9iAO2E3umfxRYG+kRBMESWJ3EmdzB3ixHutIDy5uNxFoBkG3eP5eTLd9jLqbVVogCoiI7xpSpsB4mJSfCrGDeZ+mFj5N0921RH0sPC5EKRE7zNybSAbzgnO1wasFvDomNW53AKk3nknvzgf3KkU4hZbRBqUx4iQWg2KgydxFrMbxo16B6O6dUKkFQ4pFtJg6tonSSY1xeb2J+TmlU1m4KqDOxMXgggzMjt5HC6vNGkFUSjVU8YPhYKNUDadwJMzeI2wZ0qtSqPDVAo+I6T8MWEg/ENQvHOKIlMvz2XGmbRNpEQdr84U5miwK6hJZZEMGP2JgyNjBGGvUM7oYhZ0AiVcrMEFSCfxRBg9otgI50AMqkNSNtV/AT/cs3jgmRG4weye0AV8wNLKy2a5iLN/ctrHy88MsvUC09Qqa1GzabiLwReSPl2wBW6ebFSIj6/8AbG/3x2UGlWMi0zFyRtxzc3OD0B7EfW8uamaqMxDBjrBXbSRIgTYfPvgnpfSaZNwDgnrhanXAqQrimoYCIAHwxFri588W5ana0E/TFW9EJ9hf9NTy6moqAWvpABme8Ys6f19XkAFSBPcfUYGaqWWUBJHa9/PF2SzUg6aSgiASEC7D188JWtiWdk2kzpJN4JEwNjc287YNr0dXiZZ/uvHkLA7fXEZfWbqIgbHkdp+WJZ9oSDptc94Ivz5c4wQLNlYg8ySYmeBtttsMLeu5BfDSpnUwUtUM2B3gTuLmwnj1wzyWXDumv4WK2J/DvwfLtj3qVy5gC5G2wsANr2F52wG6Or6eCdsF9mc57io2q6wSVBJkgWEDvJMnj5Y2lbPf6Qkz7xgFp6oMEX1kiF8HERJXeDOW6XkmzEshOgH4tNgQIMAGS0cX28sMszmlAWIXSSPxGQYi2oA8C99rd2t0Zxi5WW+0PSxl6NF20zUDs51h2C7RfmTHPbg4yzEVQFABRDLaZAZzxJEsBIHbkYvz2aeodIWZ+EDSAFBKjxEcQ1wOfPBOSywVGQAkwSSO4gmN4HF9/K2Eootdjj2c6T7ysKj3gyfhCiBCrETEAADbDXrvVNeWcIZ0VURhYwCT2J5xR0VwF95rMaZaI0iJHGw3sGHysMBHSlSvTCMylWOoNsJ1qxtEg6TN9h3w0tIjfKVlOY6Ov9K1URKkyt4jYiD8I0iQwI2O+FvXsr7tG0U10iEmXl1mCwg3GqBERcYm2WrOfdiqBTdgaijcg7kkgFVmRpF5tbDD2izKO9JELFWLe8N7FlCqATYwB3MR5YLUXuI0JyjpmYy9AFGKBgwA3QkAmQxJ2UElY9TYYJ8eiHJ1L4ogabHgiZIE2J7dsD00ADKGlpK7mCbmCfxXBMR3OLcnXqBXYjSNL+IG1uDaL7x57TjnkjpsJzj+9Go6QQoBuSSb6mMmwPlHlHAHTcq6q7CWRCuohQzAArcaoAg8nkgRgjKIHDSSI2ABPfc7cn6emI6WdiKmux8TM1yBbwzewvf9RgLRns6ga1Two4Mq5WmwETqLQpixImwiSoHYYcDJ0KWXoNSBD6VZm1GXDStSVnwlWJ27HCnprhICEFpJB3EXMExM7Q0cAjcYPzNWo1Rm1eFjrK8BxvG/hJEkAjc4tqtkMl3om6guTF9JJYg2A3Grkkdt8A1aaqwZSIIuIBn1ANuZBG/0wXXzUuZjSRtIaG/FYzYi3n3PANeoNZYCT8pN+DeQLdvTEoszQbkq2iy+JTcqDffdJ2IPFu2GFTpye5DishYmNMHUymZLCLEGL+fcYU0qqwrbEyDaLxuOC3EjfnF+XznicMQ0AFlHIaxdZvNhK/Q4oLQs9qlOtDGylYM2gyAZvtsJNtsX5OsrpEb3N++JdSRaiFRcfhO4H9p7+Xzwt6JWJlbHSSDI9Rh/CM1oeLURBIFto/m+Op1y9gSIvbaD+eLDlg8WII5EreLwRbfE8xYzcnyH7YyIk0quRIVb7knjbtP54trZYOCT4Y9TfsI3HnEYll6JQcE3mZj7cYtqUpHmRFrepH54SxhS1UKdKahFp+EW3ud/TFtfKFyKiKkN8KQzQIngXNwTJ3+WDP6dXUrfw2EjVx64J6Nn0p6RUGqCVEXZg1wQJuYtA7D55qzs+mmtxKOmdR/pMsyFAG1aUmCGJs0xdiCI8W8jvjMPVYVNVyVOpBM3iRO9gfFG3HbDX2gqhyy6QhV4KxDAQLliZmVgwD8OIdKy1/EYJNgbzYETf5/5GHtsZJJtlmT6doA1f9SofFLX7xF5MyLbkjnDjIdORF/1NMuYILAwvAiwEkgSZjEF6FVBNQ+AoWHiaxYRIkGAALk+WBeo9LrpQDK4Kg6iEJHEhl8G9ybQfPbDRVbZKb5aNHX6hSFmJVTEACXchgAUUiGXUR4ojfc2wFmM8umqNACGk7U9NgQSTDAQzGROo2MkW2xh16rUqMS9Ubh5IN2W4gKCWI2EsL7mJxquj5erUpVW1BlTSumfERK2UAxB0QRwBcnbAlO9C8OOxP02tf4pLISR3uugTF1J4ttBAvifWaIUoIXgvxEyADtBMTfsO+J5XLim7swDASkAgiPCvqw8PkZ7SMVDMaqi6Rqi0gbDdoA2HO/OI34XS3ZAZd6as2glKrBtRC+KNLGHglomCBEH1soz9BkgmwIuSZF5Ij/xO4njGgz1U6IRCPdpDsN4kwJGwMwYaTha9EEBirARNmBEncQAYM8DgTgdOyj2gTLqyBWQgsBfcwwLQSCBFoMwfzxJCxhmVrypJG++0Ht3Pz7X0A5YVCrFZKsxgbRqInztP6YJqogB0lNN7aTfnc2HN4+l8MxLoEySBTAm4HM3i8c8Tz3wwakdAJ8Ik7X78TfvgfLUOSTuLxYbg+R5Xyna2Dqm3iEyL/4nY8XxmI2Lcx4VjeSDbteYA5m8evIxQ457QNove97g7H64aDI0npMXqsHUj3YhSpWfESbRHzm2+E+YczYlrR67+ZthBkW5Vt5Ag8+fy5jywa/+pThIFRYK2nabAkfiEjC3Lcm5iLfnP2Awwyg8QvyLi/n+Hn+Ww67FkB5PMOVJEaCwDbAgvcLtsGW2243xa9L3dQNqu4vxMHn674H6tRNKsygkJUhjeAeRPo0kHz9cX9TcxQmNdRFYSTcCQJnknnFBWlxY4ouSLfScSqVDYgb/AM23wHl6rACQQfWYPaecEiprucajjDnzQXcqDe5IFo57gTgfLV9aKTYsJHbg/FG0HYnAmb6AjnUzMqiAEUC9zeTMsSTx+2J0wFRYkrEKJMgR67D07DCpIYtyzU6fhVgR8V5Jv3m+/GK0rlaqVCCSjBp4t6R9JPzx6qGR/Ppzj2ov+2SNuII2vhwxdO0M/bPplIGnVUyaq1KrAbRMqbDxDW25vaNsL6DgDUAFDC9jZRESbmLb+RxR1DqlSogFSP8ASVaKAAAKgKtJ2LTBBO/h4g4hRza6mdl1AQdJFiq+FSzKQwWQxP3JmcKd63EedM9pxVPu6hUhdQRAFCIinxad4mNmEmCZM4a5pUzCSW1ljqBm8gllKkCFEgXHfnGEz3USiFBRC6jOoFZ0tBICxIXe86d7TjTdE9paK+BRVVJJOsfiubaLGQDEckd5xVNUc0ou9A3WvZsr46SmopbWyub6p8UGZYGTwTM7YQ0co5JnwLcaR4RAmZEjaRJP640XtH7TgroQyJAIBKs94gEfg3nYmDsL4T0MxUclaNF3uRCqRI7GBZeYt9rxkr6LQTrZMZRagMMoRV1G6gtp3jUwLegjbAuaVtQKvrkQKa2YALJEXUxEC/yxpsv7BVypqVzSy1IRJYgt32uJnifltg7p5yeUvSV6tSINVlXaCJHiAX6qfXASHS+wl6H7NNmPipvlk0rqZtz4lKhA0C7Didtjthq/QsvlAWq0K1QC2ptIEtJgIwBO0zEx64Of2jWrZRUpMwYrU0o07l9BDFBHax25wjza5n3lQPqbSRIBSdtSzYzGoXHPFrD8lIxZp85nslTyqVBTVliRpUKF1dzB0mR9sJBlclmItVpOApkqyxO1zYb2MDCP/wCrJGumapOqQChOoi9zqK/gvIB5jF3Uq1apI8VJTfUihZ0jQuqJYwAfW+GWxePhX1r2YqU20gVGAYgHwkLrJMlRO5Jk+luMCVKgplVAJuQdJ1RHOw3sTsJJHbB/TvazN0BJ0FVNjUpsoidgwHhEwTPqfJnR6lQzQ/1aYBIuykVR/wC6eNfh2ZYEHAfyZ42zMsVaABDdj4d+RM79pttiivkyBtFzJ543uR2i3Nsaup7HhlLUaoKW+KHXvYi4P14wjzfSa6nxLpi8TqUgX2PaOCfphVTEcJREDoQ2/wCX7/mMHI7BirASJ7zvG28x98RzOWZJeDJOk/iBO4iOD++Bcs1RGmodAEaGZCPFNxcBfrOHonYZ10jR4x4gQyGSTBPjWBNjMg22+ix8mWYS58CqsE6otIC8Bb/WcMK2VqNvtEljfaGmeTt23OBstm9dZyQ1zBkbcAbeX0nDoXJqI1RQqgGQREG4vFx6Dbb0wVGpQRpYcEEH7A2+mCOhUffVFpFygJ+IAmAPXzMXwVnshTp1GBKs0mWWYI9Atjv+I4NHGwYVDAuYi23mJOwBsb4GdZBiJEQbCSdxbkfS4tix0kKTPpf5/bHUxBJAN+LR9z5cYTooUgOtmPMAwBbfiOZ+hx4tQRtbg7Dax27d/wAsSreZv9eR2nviMADSF2kARFu8drnBAdllPvARBmxkAzII3IsSCRHOD0FIEPXWKGojbxBgukpB+KWHHrMbK6uUYuTqu0WXSPIG0RHlgUZ92dkqSzKzsDOnUWC3iLmFFjbBo6sUrXELyHSQ7s7z5BjrhRqNxM2sLEmd4w+6X7KV6ul1RVXVJZwUld2BEyVi2958sNOi9KCU9a1jVVxqIWmgkfWV+G4JviOb6/XY6aSEP2JtE6YUdrA3JF8Rbo7o4eXRflfY+grmrXamBYnwhaY5MDaeOB5YdN1mmismVpiAP+pUXSg5GlYBYmeYnucZ/oeS/qKp96+p6Z2MFVF18FMCIkfFAPkAb61eirTbXdrRe9t5A472xSCbVk8vCDr0ytQmvNV2rZrSdIA8KhgTI0mByBaBbnmWXI94p/pgrAjQS4tefhCgATuPO/fGyooIJVVuZI2k95F/niNXIJUOpCFPKmPttP3t2xZY0c7zNeGUz/TK6pNGjSYjfUOJiDyOTqJItsIxTkWY0dbUyKpsU3HxBd9jZpBHfiMbygIsJPeT+uOzao0jTpJ5FjPn/nCvCFfUuqf+mJy1Sq1QIwUIBqOlRqAkCAS1udzxihHzFZ2VKChVYqXcXZNrAMNyDLElbDc42FGglJ4InVvME234uPXBrZlUHhUeS7fXGlit6BHPxX3PnfWukONJCJUqagd3GlR2IcFm2EwPpj3OZUrl2qvlVZEVY1JpclgBEnxXYwCTPONnWyA166jEsb6QRv6AWA7E4Mq1FNPxAQd1MHYyLQbz2G+G/hVWKvqp9Hyyn0lkYPlzXyjMDEMXp24LDxBfJlK+YwRU9qatGFzdLVO1WlDT6qTDH/tM/wC3G4y2USXNyx8IBMkDc34/xjL+02RDg0qRUu9mIiLkADTzcjxERExiE4JK2dmPJydUC0M1lcwCwPYtBddJFhIO3obW+WFXWPZNyW0sKitB0HwkWtebzYxt5Yu6h7Jf0ppvTZjIFh4iHIIaDEaTPlHfD2l1zRSYui/6aF5BUEfXY/f0wi06KyxRlHlFGFPUyAaOYA1UUZTUB8TBwNEbDUoWL+R3wsyuXLqSCQzHVI4+kD6eePOsZ1arjQB7xnL1GudxApg/iAETNpwfkkAUL2G4PPYAbfPFzyszV0iymGEkNFosSD522Prvg0KWAP3H+Lfw4HLeIXOnk3nziSBsMSr1L6QDA2YmJ8ok/XDHMFZdR4xpKLr1T8QY8mCTG20dz2xbad7RxIv2g8edsVVIC2PfvbYmCBfvgfMZjTcyLRYggnyX97euJDkDUjgRYSZ//bf9cG0V0i9m5P372GIKTHM+U/SZ7XP54HqBgvhFvnf7Ht2OD2MFhSRuSuxMwfzGEvU8sGM/iW6MO+42BP5jDGk4C6jI7cjibz+h2xayapso7DftMD9OMH010MPY3NVWV1pAh41FDcauWpnkkEzTmDeCCBL/ANlcpTY+8cSw+JRAAg3hfIgb3HMYwmZrNRqrWpl1dCCSu5AIO23e8Txsbk9S9qHeouapjQ7KvvUBsWjSGIGx1SNQv8Pe6uO7R34c7lHiz6h1XpmmrTrU3MECfX4QQNzOxX/t74fZHOJWUC6tJgHexgg+Y5H0nHzTpPt4K0K5aR/7AEiQyAAONrrf0w+TMsB72k4gWBsVMSYqFiNDD0veN8TU3B/BpR5qvTaJ04qbbYnWyKm+x74U9L9rlOlaisjHT8UcoHmbWjvjR0qysJBBHl/jHTFrw5Z36I2R9mFvIW+364pXKsZJgQOJ72xozTG8YTZzqeglRuSL8ASAb2vvbFYyIuIn6pkqjwQRI2EsPX5m2IUabmB4lIIB2MC3O0xthtTrm5CyOO5P888G0ssBdzfeP37nBnN+GjAByvTwNgx7Fv25+cYsqZKPETA3JJFvMnYfpizq/XqWXTVUMdgd29J3xjOodVrZ1yro9KgsgCIlgJUVDaAZAHriE8iS2dMMd9Bub6qh/wCmdSz4mXSPDMEgsbmeIj6YF6fSUVCxlikyxJOqowEnxX2vvu2FT9Yp0W8VRVZ5Msut1JjVdQSwMahYdjAwoz/tOgn3YPulFgRdmY3J/EfSwPM7DhcpTfwd8VGCo1HWPaBEB8QlbkzAUCJk/MCBfHyr2k60lYstImWfVVMEaiPhAB4F7d8B9U6+9dgSSFBIRAOQIDHj0HlinL5G0mfod+RfYcnHXCLe5HNlz8I8YBfTsvEHSRxJj+D+bYb0qURAAjmJ89+PrgGnTJZQCNPO4M3gzeRePz7YLoO2tp2iEEyDzb/GHZ5rYZVo6gR39f554poggCQLCO/3N4xfVpBlEFhFxFr+sH8sQQifFAPkdxwYtePLGsB1Rn1kHSV3AMgzsJixWMXUiABIv6+ckFgBuQMUZXNAgm5g8lQReJIAuDIGLlSRLQTtFvW8cScQstROhRCnkfbeW+I+pjj8se6xOoQVsZ4JMiCBx/L4jTrEzpkkH/k2Mx57YqpElSBGsbT5cSOb7W3wyAwlsr+ICT99+54ED+DAylvwiLz95IvN4t8xcYIzFAow1aZW3Db3iV1CfrGOr0Y8RYWuDAU+hkkCfkN7YNgJ1acreZK3nTa0fOI5wh6jRcCFUMB8GogFRp0kGLMjCN72i1jh/UABkMCTIIEmDwCABbtx54GRBBAgAWJA5G5vYtMeeMmMm10IqeaNGJACPE2UlG7SbMkyQ0Hm0zjRVta0jWVw9PQNmvHBUhjEcgkx9gL1DpWtZEaxqiQCCIi4MyIj64zlY1cuCoMB5BWfCdpKkmRx4TfaZjB7OmE1LT7Nx0n2gNSmJPvVuWpsQrT8MmoFEnSsCxtO18P8n1dwH91UKOrFgsBvFJimq20odR1cgBTsZx8jyHW3SpOmNXxDhwDa3LTsRzxjfZGrRdA0toFwCRJUyVMkdtU7RBGBw9Wh26f3Rqa/txVpOiMGZqiow0AFNT/h8cFSD5xB4wBmf/kIGbU6hECGVxedJI4K6pE249MLa7aLe8YFYCltLESZ8Lahp1AAG/HGA6+fQUqlMoNDKqOUYNAVzUQLIMCTM3ELczhrmu/0Lxi+v2N8v/8ALGkgCmoG3gtG/wDe3ltbEqntFn64pmkU0VveCnBAP+mYILGyk8SSD5YzmTqoqFmUOrJ7sAooIiCDHqimROxtgp+qlCppqgpqCQrqpCrESBcbSZ3aBM2wrnJ9BUEtsaUcgGp0WrurkTUJIgHUAwRjN1GlhNt7RgTrXtTpLimTJjU0BSdoLKTewnVB5gETjMV+uFkLO8rICi/2W42HEd5HOdz/AFtz4KZOkTfcmZkSLR5DCrE27kO8iqojbN9Uf3opoRLNdz4jckT6gXP5CMDdaz6kslJmqERLkwovpBA/E141H5AYV0ck+g1IBUtok3vu1hyAZ/zgvJdKsTwbxJA5I9bYqokZ5OP5OyHTtmMQSBeSPT1scOMtlW1qIUqAQbmeYAEGBPB74tyiRa9+1ttht/O2LaLA3PInvc99Ittg2cbdlqU4MWIsPxGOTJAxJ+m6VGkHwtI3gbHacRptPhBEEEESZH/qPDtgj3xiD4Y7iYudhv8AvgMU9qEhJJ+5BA5k21ftgeo4Bm0XA2xfmasKIDENadvFBm7bfpIwCK+ndSSLExI+U39PnjJGC8pllU2aSQZm83uBHbyGI5iqE8PiMxJ0GwNrNsTA/LA1Kux1QQRJAIjTtvuSSDMj7YMXKJpliTzvsQYiJBG574gvkseV1VBIExcgXt6Y5W1DUrHYjc2A39R6TiyppnuI9fzN/wDOI1GlZAsPQd/5Bv8AXDIDPPfbHxT5QTGwLDsR5TvacWU6gusljJNxHxDt+n5YgH7eXewi87/w4tIWTsGHpuZ+KDYW5j1GGBYMcquoxbeIYkecgNA9MWU10jcze5nb17emF2XqsjAKbvuYtqJm3LesmcPKbBY5NudO4kEiJjtvxjMKKRUbmBaYMi37Yp/ojGrUuoXSAykH/wAi3I2WflgzMa2i4IPxRJ8McHabzjyvTXm28Ht+o+2ByMYvPdM1VgAAqVA7LzpZZJphpg3Fp4IwBl6zRCsVkT/aSO8D4h6TjZ5vKSRpJEkmfD6Te4IHPaxJjCvM5YotQgJ4qbrcBQuoFjpMmRIsDwfK1Ey0cr6Asp7QVqdpbiNQRxAjbWCYgbTz5Y0mV9tFKsKlILNwUBBDeYmDM+W98ZRum1EiCbAAGLcXIZb7/pxirqGdcFANGrSCSqhYJkRCQAfI3w1spGcPUaytnaLqDrVd2YBtJF+SON9ubQcZ/qXUAfBThh/5GfQbn1N8J8xq0qSx1EsCPSCIjyPOCKa/6ZWCGLHUeyjje8yOJtgLQ0ssWScmoUBaJIRQPEdRt6AntOGfRfZ1a1WtT97TQ0xVBDB5IRfjGlCFANyJnffAWT6ATsCQLhthI+thO+NL0Wl7pq1RlYvUpOkhFALsNJMsQY+EkDfXzg2jmlksp6f7JE0hTFWmPfNroLLA1dPhaPD4VYA6ZKk3GGtDoJ9yG10ydDVQkGdCmGNvCSCCYnBHT+sUf/xzVWoKuXAUKI0sQdSyzGRBM8zbFtbq7e5SkhKjSwqTEks7MRqudNxb98Bkm7BanSmBIlbQ2o9iQvFrEnft88CHIhtfu31spLQBAkHSY4m/2wbW6gGDixkyJ4EqWBuCLLMXvJ5wNTzumpLF3BmxVQQCSQBDNMGO2MhS45CCy6grjSu1/ECeIMWJt274M9nugGq48XvAgB8U32BJJnaZsZtvNwqr58FVkspWSz2YiPhMA7gFjEiLYadN6ytNiAwQVUCmqVABb+6EPYRIM83O+MjRmgrq9PRTOlxTDBdMsxFxc/CNRIkzjE56gKdapSWIQ8NHLd5tY41mc6jSUU2SpQDUyQTSQMwTQVFmeZEnefTGJ6xmdVZmSQPhEmW0i0sYuSQSfMnGC0HVqQ+KIN5sIMARY+p2xSpgiALm8COY4iMdjsc5VFmwJH90f8DYbYhWF47f5H8jHY7BgBnuXJZVkm4nfzIwTl6WomSd4+/c3/THY7DistakAFMCJiOPL1Iiceqo8VtmPl5frjsdifhkQTcj/axnm0kXx1TKg0xc/CW4/ba2Ox2CxgSssnTxp1+pn6RifUEC0zAHqR6cbH547HYYUR9KzrNWVWCurFrMoMRtHOC/6FWaCLNTaYgbGRECw8R/5vjsdiktMKOGRpuqOyKTDcT8MAWPl3+UXwRT6XTciV3lpHEHQAOwgcf4x2OwnooXl8ovuiQIM+uwnmd9j3xPK5QOSWJJmONvQCMdjsKAoqvGoDYAnngT+g+mB/eHfuJ2A7/bHY7FUBkqzQ7Dtojv4gSfywO7Ejfcx9zjsdjMBEvaDBF7G43I2xGrRCBFWygEBeBzz548x2CYGzFZlCkMRydjP1E8cRgikshW5YSRxuRbHY7GC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2" descr="data:image/jpeg;base64,/9j/4AAQSkZJRgABAQAAAQABAAD/2wCEAAkGBhQSERUUExMVFBUWGBoXFxgYGRoYHRsaHBwaGBofHBoYHCYiGRkjGxgYHy8gJCcpLCwsHB4xNTAqNScrLSkBCQoKDgwOGg8PGiwkHCQsLCwsLCwsLCwsLCwpLCwpLCwsLCwsLCwpLCksLCwsKSwpKSkpLCwsLCksLCwsLCwsLP/AABEIAPQAzgMBIgACEQEDEQH/xAAbAAACAwEBAQAAAAAAAAAAAAAEBQIDBgABB//EADwQAAIBAgUCAwYFAwMEAgMAAAECEQMhAAQSMUEFUSJhcQYTMoGRoUKxwdHwFFLhI2LxM3KCkgcVJMLS/8QAGQEAAwEBAQAAAAAAAAAAAAAAAQIDAAQF/8QAJBEAAgICAwABBAMAAAAAAAAAAAECEQMhEjFBYQRRcaETIpH/2gAMAwEAAhEDEQA/AMAB3xcL9higJgxKYi9jjMQDakewMY5CwHngisnb7Yg7xbnAMQqMTgEO4aAuofPB4pE2OLUy9rDbBsxRqxGgjs+kRHrghQBvJxdSI7YBiNPKmTDTHzxf7rabnvi2koOwx46PHhj5zibMVV6UCcKq/WdDiRK95/TFvVcpXInXI5AtH74C6fSWoo2kSIPnhikIp7GS5xHEq374Iy2a1+UWwuq0GoqX8oA8sD9Mp1azWQaZuYifnjMzhRpAn0xzU4nFyZYgKCot54sq0oM4WyYKAeNsemli8J5Y9osDaMBmBk8IuZxUak8YMzAQAknb+fz1x5pkAxb6YwADRPriymRtF8We6g+uJIRjGKqqW7YGdTg2o0Xm2KoxjEaVxBxVWyjDY2PniYYTbFoYn8JnDA6F7UyPri1Jn+4YIejvOPaVQLuJw7YxSysDI25x5qnYYtSoSbrpHAx1bKCbDfzwLMdTpze2IsptpgDkRv8APEMpkogQVO8TODMwbdsB9hK1QFbi+PRSjFisQB2xyVu/ODQCKkgSN+MT/qZF98eFA15jFNRYPfAoBR1KrCm+EeRUrUgc25MdjbB2azjU2JIVgLgflP2wBRzbaXhoL7285gdsZnVhQb1Rmd0owbwTP6eWNJl8voUACABYYz9Cq6sgHim2nnzidtu+HmT6h7wSPobR64Vk8vYSKskCb+mLnQz3EYpbvixaxIAnAIllOgIuTP2GIVqY3F8WioObnFcWtOMYDrU++J6hHyx5maWre+KAdA8sGjBPvAIEYHq0xwMd70iCAWBsb7fLFzDGMBVjA5jHSRtfBBpsf0x5RpHnAbMVK0+WL4GJGgPXFBnVawxrADVFf8Pi3kExgqmAcUUMza++07f84j7yDZh6DaO2KNDBmkmbjE+IOBVqqTyL/XBk7RGFoxVpgGDM8YqpUNQl1gzsDNvXBNLKj+7E1QTB3xjFFWgSLTjxaUR+WCFF4vj00h64OwA71r3ERiGafVsI8sXVsuLx98CVw24FwLDbAsIi61WZeLb3wqy7kNM40PtJ09izBE1BVBJ5AAljE2F8Z01pmdyIxuzrjqh50t9bgzJFt4+eLsyzUMwYEBriex/z+eBuhOFqIHQhmBAMWPY+d+2NB1zLmtR+GGp3Ujy3HzH6YIk1slQzMi/0xeGnbCPpNcsDaYuThzRQmDhCDVBRp4rKxacTNQxt9cSylCAJOo8mI+2MAhUokc4rq05ERMYYFPIHA7UT5YCYAKkQtojHtRgWttiTZU74jpEYYB41SDEziymlp2xcMupFt/TA7Ky2iR+WAYrdzsfyxZTpDA75c7AmPv8AXtiXvCNzGMzCwX3uPyxfRVbcjEnyJe3ciLG+Cx0tl3sPX9BirCVVMop3gji18EIwPhPyx5pA/ecTp5SCCZtsBhQni0jMXGLxlzexMdsWJJPAOKtbq5tYHcHfCgJBBuZHrv8APFqUwbgzij3aSWAAY898QFUzYRx2xjBFQDckD1xTQ8bqshRNyYgAXP5fljytR174IyAWlTetUEx4UU8tyfMAYAY9md9r6w1SpIJBse36zhB1bp4oOV1BiAhI82UMdrQJjfDDPocxXCqLu4RYv8RAv9Zx3t2qrn6yA2TSsxHwoo4w8Y/1Ojlsu6blve1ELO2lRFiQRC2AJPhWbY0WTzBgaoJ5gk/fCZOmPlagR/7QylTIZGEhgY2Pph/70MqhVE6iWYWmYt5xG/nhXaGbtGZXLnLV1m6kki8yvM88jD6kwA1CSG2IM486jlVqIdlIkg2MdwY4thZkMwyeCqQA1w34Z7ggfXBa9IvehwaoO5wRRWTaT5ROAktzJH39MTObbV4ZUjmY/wCRhUiYx0gHfyt/jHlXK8jfA9KvbcSOcFCsecLtAB6qF10nwngjHtPK+G9z3FsEe75AwD7+v7wqaPgn4gR+RwwAilRI/EcU5hyp2nzt+uCfejmxx1VVYDbAABVKwC+vlgf3J3HOL67ANaTafLEBXJ2GDsJDNE7A/p98ehyDp9BeD5XwO1UMAQ1mB2N/l52xLKqGAgEzcTv85w9BCqbbyPpiZzQGwwvc6Sbkz54HbPqCfGovG4J+mDRhyjg3me+L/ehl2A7YV6WgdxccD5gb4Jova5v6R9sK0Yk1bTcqYx7mqsXMWGJ0GnDHp1FVPvqv/SpkRIkFu0cgYASijkCKfvaoKrpkC2o9rcYzPVetavjL2soUABeO44xr+sLUzZZ3LU8vqF4FwTYn8NMf92FPUugZKmyqaxV2Uldb6IYGD4vdlbnuQOxweDe2PGSWjNdLzSLmKDVCBTFZGcm8KGG/lhb7Vaf63M6G1L71ypBDAgmRDDcY8zNM/i/eTwJFiTgFcqWcKtyTEW32wyeqK8bdmh9ma7VilBhIIKUzyrXYXN9JupHmIjDjLNvqTzEEXG0TBt5QMJOm0XoPCnS6mDpYSDBG6nsTsca7pPSkai5FRmrgStIXsJkRzIBbUO2EbG4/YGq1RwNIHFtvWMV5ghkuJH5R+18UPmLbHy3P1n6YsQmDh10Qktg6VChAMEGTN7eV+MMP6Una/p+mBP8A66SeDG/3E46rlGCgfFvaSSIHK+mxHnthWhWgtKV7iPn+2CqVKLkkcYUr1ZFC62FrCF7eQxeOqE6oiAjPJ7L5DztgMVK3Q0o1B2Nt8WE6vIYz+R65Ta8hahaHF/kZPH5Yc5TMrVBKOrAWMXwjQXGtMsqUZiecUVKWkb2wYyRERiGYyx3+m2NexQJ6ig3sdv8Ag4nQYeWKmBvIGKlYyRh6FFVA7n9P2xfpB5JPGPayqpgfYR5/w4W9R69TQwsswEERAntqxW7H7Jdc6wFWAR7yALb95OMqxmSTJ5xF3kk9/wCc4kjiDa/B7d7c41Fo6HHRuqMo0mSJ73H13E40WUqEzpGoDmZ39cY/3D/EEZLSPC0EA6SZPGq3rbGjo5p0pKHpulQMbrBDAWYEcQbW5GFaoEop9GjyOS96yqCF1G53gc/YY0HU8xlkCU6tXSu6UkGowv8AcRcFoJsO98YzKVsySSixqWIIM37abrEzeAR3wI2XbSLy95MKAAbkWUeLWT5RF8TbDCFGy6n1lSvvD4C1JmQAGFFN10FXDeLXdb/oBjD9QzhrVPeNYwZHxASSxi1hJ2wb1fMio+rSUEAafwpyYE8nxRa5O2BaPTTmD4ZVR+JyFBi8LHxMRxPGM5WUhDjtgVPrBpsfd6QYKlmAbeQdxAPptbC+mknW0xBMi5mCRYEQD9h3xssh7MhqoRQgYEiHBnSYliGUKFgyDcxxjMdRzBLsFYsLqxnUDBIseBb74KQ4xy3UxUZmqaZgQATpAAgASbgRH/ONBk6gnUsoykRG4I2uNjjLdOoTvAXaeB3je/7jG76NWoKpWogZtJGtwXkA7eEDS1x4rk9+MI3Qyg5aA89QWqxcaUY/EosrNNyvCk76Tzt2xDJdMJJAEgHaDc2tba3N/TF+pEJA1OgMDxhpWTyFtYxzgaplEbxUmak3+3y2kcrte22wxS9HO4U9h+eRALI6GIIaLGbwbGPIjC+s9xB0tuPPBKNXO9T3tiGkFWI3jUsz6MMVLR97ThBEnSAwkSN1MfaDgJgaAOp0KbrIQipqJLzAIjbTFz5zOAaVV3psFjxEJIH4N4+Z/LDijS8RWpAJuBYnf7i9ucL+rZBkYMgLrNwBa3eNrc4KoHTszWbGkssXNjP3wx6VmTRQuKlMEEqV1ySN/g4B7jE6q6pBBveDuPzthhkq7UT4PcqI0tqSmRp85E4ppisaZHOq41KZFp8jgtmJaxO0+XbGPp1GpyaJaJ+KFCnjY7/LDbp/XySFq6V4lePMqbj1viTjQlDh1TbnvgStSHE4KPcQZ/liN8U1G8zgJsUwfUPaJyYSVH9x3P7YSkzi1aeo3t6XxZSypYwFnFjo4g0YO6TldbHw6oEm+lQOS7CSFmNu+4xKlkZYrbVe1uLmSSAMabIaaX+iKakmlLswGoAldfwm48MrzfaMBuh1jsp6N1hRnKetyaShqdIlb0w0nUFEnVqJN9UzfDToObyyCotcUZSm0LBLVG1eEHSdOoRqsQb8xil6unxEJp2BK72mO2ryvgcZxUIYgCT4bQY84PqPniTm2O8SNhmOvURnDSqe9qmlSFOiaUMxqCGPjYjwqZjVMR8sKkOimNSqvwltmcudR7zNzY7c4rywp1XVMokvpmozMsMfiUIWIMCbmB6YvodPqfHVoEap+NghHJYiRKSbAkSRvhWmykagB1aRd2KydM6DHinubwvqLiO9wf0jNJRcsGZlZfExSm8kHYIxKxqJuW3vuIx4uWVacw7gHxMmhVB3jU3xc7SOxjcRnuSCxJJ0i5gWFz5/SYt2WqNyTKeqO1VSC7aC2r3eolFA4AJN5PM84zucA94yqdu5sOTAB38sNeoZSEYl3LRYfCNMiAeVB+fnvhZSyt9QuWH28iDB+GPSO2GQT3J1QL778xP59u2GOWzjX0sQsHQIVjrMC9/hjkWMYM6TkqbVF1VfdNq3gmFhryJadhYc7jHgyRViiBWCkKGUEgkEHe3AkjzPbCt0VbvRfl3ZFqEqJcLpNiFgz3mbaYHc49TOGx1ceILeDN5BvGxkYKYPWWpppvppqGYKIRST4gC8lVG8thYSoqFQGEEAairE2EwVsZvhEwSSloNNW4hjPBEgyLggwD2M+mCMxnS41ghXJ8RCwlSBu4W+v/cBztga8QNNwdwNMzN/y4i2K8vSDfCQj7kKNIJNp0kn7YscrGArFgAeJgkA+Rj1HI3xbVYrTY6LhgQZgFStxG8gibcHCepWqI8D5+fyPnsZvPGCWzDpJKjTEtKzcbxN1N9gb4AFGwOvllYsfdhgPiGzKfUb+v1wtzfSBulRjEQrQT5gPxbvh0c2iBX1SGIAf/8Ao7eXfBOZy1NxOrSw8pHzj88MmxWhB1RCgWCdJsLiw372+WE7G8sATxc/mIOCutdQVHKlT3EiON4N8AJ1emEPhIaIG2k+vI+WKJ2bil6O+idb0tpeNJNr7E+vGNKrA8Y+ce5qvBVZk6QFIJJIJ2F9sb3ousU1FUDUAJPmLcc4WaojJGUyvsnVMs5SmBtraCR3AHGIvVoIP9Sq1Q/2U9iJIsQYFo3nnB2Z6dr0+8WrLsQivUA1Cd5iY3scTf2XpmwUKd+WtzzilodzQnzHtQ2jRRUUl8X+5vEZNyLfIT54E6XnSKhYmTAN/F8JBvO4gbYeVvZtBYEekyRgLqPTlopINyADsZjnve2A6oMZNsa1OpPXFzq0j4lgIB+EKgAi5k8nDHpL1npNl6ZBVySy6UDOeQSBqZQONhOF3sn0w1dUSIWSbxP4VJAO9zAvj6J7P9EWiQQTIU6m2mCLcrAv2/DbC8fR5SS0VdH6eMmmlmGpoJIsARNlG/PqYx51LroUSgHikKSDpMaQb9gTfcmOMKvazr1Rqvu6JYBSJIZQSNyQ8QtzEb97DCd6hC+IzTp3Y7gPAMLqMGSVBgXicB5K0jRhbthFTPakGppdWASnxyWYyAqAT2k3tzg7ouW944VQSxMSRAm4FyYIt/zGM/k6oJNSGhnJgxAF/FqsZk9gD6bbno+Sei3vGGiIhtVxI4CzJiYvNsTLSSSLMh7EkrLmSBEltBcMGZvEomdNwLmCvaMZHquUormFpZdveqsa2EqpMTu7N4hv2MCL40/W+pVGY0w6y5/0wQSisFILtIiQoN7Cw5tjI5jLKiLUFlbYkGNQQFhcAm5JmfTGbXhoJgmare7qwutdVwCxB8vFG8zb1OGvSettRugRtQK+IAgqJDKA0m4m9iAO2E3umfxRYG+kRBMESWJ3EmdzB3ixHutIDy5uNxFoBkG3eP5eTLd9jLqbVVogCoiI7xpSpsB4mJSfCrGDeZ+mFj5N0921RH0sPC5EKRE7zNybSAbzgnO1wasFvDomNW53AKk3nknvzgf3KkU4hZbRBqUx4iQWg2KgydxFrMbxo16B6O6dUKkFQ4pFtJg6tonSSY1xeb2J+TmlU1m4KqDOxMXgggzMjt5HC6vNGkFUSjVU8YPhYKNUDadwJMzeI2wZ0qtSqPDVAo+I6T8MWEg/ENQvHOKIlMvz2XGmbRNpEQdr84U5miwK6hJZZEMGP2JgyNjBGGvUM7oYhZ0AiVcrMEFSCfxRBg9otgI50AMqkNSNtV/AT/cs3jgmRG4weye0AV8wNLKy2a5iLN/ctrHy88MsvUC09Qqa1GzabiLwReSPl2wBW6ebFSIj6/8AbG/3x2UGlWMi0zFyRtxzc3OD0B7EfW8uamaqMxDBjrBXbSRIgTYfPvgnpfSaZNwDgnrhanXAqQrimoYCIAHwxFri588W5ana0E/TFW9EJ9hf9NTy6moqAWvpABme8Ys6f19XkAFSBPcfUYGaqWWUBJHa9/PF2SzUg6aSgiASEC7D188JWtiWdk2kzpJN4JEwNjc287YNr0dXiZZ/uvHkLA7fXEZfWbqIgbHkdp+WJZ9oSDptc94Ivz5c4wQLNlYg8ySYmeBtttsMLeu5BfDSpnUwUtUM2B3gTuLmwnj1wzyWXDumv4WK2J/DvwfLtj3qVy5gC5G2wsANr2F52wG6Or6eCdsF9mc57io2q6wSVBJkgWEDvJMnj5Y2lbPf6Qkz7xgFp6oMEX1kiF8HERJXeDOW6XkmzEshOgH4tNgQIMAGS0cX28sMszmlAWIXSSPxGQYi2oA8C99rd2t0Zxi5WW+0PSxl6NF20zUDs51h2C7RfmTHPbg4yzEVQFABRDLaZAZzxJEsBIHbkYvz2aeodIWZ+EDSAFBKjxEcQ1wOfPBOSywVGQAkwSSO4gmN4HF9/K2Eootdjj2c6T7ysKj3gyfhCiBCrETEAADbDXrvVNeWcIZ0VURhYwCT2J5xR0VwF95rMaZaI0iJHGw3sGHysMBHSlSvTCMylWOoNsJ1qxtEg6TN9h3w0tIjfKVlOY6Ov9K1URKkyt4jYiD8I0iQwI2O+FvXsr7tG0U10iEmXl1mCwg3GqBERcYm2WrOfdiqBTdgaijcg7kkgFVmRpF5tbDD2izKO9JELFWLe8N7FlCqATYwB3MR5YLUXuI0JyjpmYy9AFGKBgwA3QkAmQxJ2UElY9TYYJ8eiHJ1L4ogabHgiZIE2J7dsD00ADKGlpK7mCbmCfxXBMR3OLcnXqBXYjSNL+IG1uDaL7x57TjnkjpsJzj+9Go6QQoBuSSb6mMmwPlHlHAHTcq6q7CWRCuohQzAArcaoAg8nkgRgjKIHDSSI2ABPfc7cn6emI6WdiKmux8TM1yBbwzewvf9RgLRns6ga1Two4Mq5WmwETqLQpixImwiSoHYYcDJ0KWXoNSBD6VZm1GXDStSVnwlWJ27HCnprhICEFpJB3EXMExM7Q0cAjcYPzNWo1Rm1eFjrK8BxvG/hJEkAjc4tqtkMl3om6guTF9JJYg2A3Grkkdt8A1aaqwZSIIuIBn1ANuZBG/0wXXzUuZjSRtIaG/FYzYi3n3PANeoNZYCT8pN+DeQLdvTEoszQbkq2iy+JTcqDffdJ2IPFu2GFTpye5DishYmNMHUymZLCLEGL+fcYU0qqwrbEyDaLxuOC3EjfnF+XznicMQ0AFlHIaxdZvNhK/Q4oLQs9qlOtDGylYM2gyAZvtsJNtsX5OsrpEb3N++JdSRaiFRcfhO4H9p7+Xzwt6JWJlbHSSDI9Rh/CM1oeLURBIFto/m+Op1y9gSIvbaD+eLDlg8WII5EreLwRbfE8xYzcnyH7YyIk0quRIVb7knjbtP54trZYOCT4Y9TfsI3HnEYll6JQcE3mZj7cYtqUpHmRFrepH54SxhS1UKdKahFp+EW3ud/TFtfKFyKiKkN8KQzQIngXNwTJ3+WDP6dXUrfw2EjVx64J6Nn0p6RUGqCVEXZg1wQJuYtA7D55qzs+mmtxKOmdR/pMsyFAG1aUmCGJs0xdiCI8W8jvjMPVYVNVyVOpBM3iRO9gfFG3HbDX2gqhyy6QhV4KxDAQLliZmVgwD8OIdKy1/EYJNgbzYETf5/5GHtsZJJtlmT6doA1f9SofFLX7xF5MyLbkjnDjIdORF/1NMuYILAwvAiwEkgSZjEF6FVBNQ+AoWHiaxYRIkGAALk+WBeo9LrpQDK4Kg6iEJHEhl8G9ybQfPbDRVbZKb5aNHX6hSFmJVTEACXchgAUUiGXUR4ojfc2wFmM8umqNACGk7U9NgQSTDAQzGROo2MkW2xh16rUqMS9Ubh5IN2W4gKCWI2EsL7mJxquj5erUpVW1BlTSumfERK2UAxB0QRwBcnbAlO9C8OOxP02tf4pLISR3uugTF1J4ttBAvifWaIUoIXgvxEyADtBMTfsO+J5XLim7swDASkAgiPCvqw8PkZ7SMVDMaqi6Rqi0gbDdoA2HO/OI34XS3ZAZd6as2glKrBtRC+KNLGHglomCBEH1soz9BkgmwIuSZF5Ij/xO4njGgz1U6IRCPdpDsN4kwJGwMwYaTha9EEBirARNmBEncQAYM8DgTgdOyj2gTLqyBWQgsBfcwwLQSCBFoMwfzxJCxhmVrypJG++0Ht3Pz7X0A5YVCrFZKsxgbRqInztP6YJqogB0lNN7aTfnc2HN4+l8MxLoEySBTAm4HM3i8c8Tz3wwakdAJ8Ik7X78TfvgfLUOSTuLxYbg+R5Xyna2Dqm3iEyL/4nY8XxmI2Lcx4VjeSDbteYA5m8evIxQ457QNove97g7H64aDI0npMXqsHUj3YhSpWfESbRHzm2+E+YczYlrR67+ZthBkW5Vt5Ag8+fy5jywa/+pThIFRYK2nabAkfiEjC3Lcm5iLfnP2Awwyg8QvyLi/n+Hn+Ww67FkB5PMOVJEaCwDbAgvcLtsGW2243xa9L3dQNqu4vxMHn674H6tRNKsygkJUhjeAeRPo0kHz9cX9TcxQmNdRFYSTcCQJnknnFBWlxY4ouSLfScSqVDYgb/AM23wHl6rACQQfWYPaecEiprucajjDnzQXcqDe5IFo57gTgfLV9aKTYsJHbg/FG0HYnAmb6AjnUzMqiAEUC9zeTMsSTx+2J0wFRYkrEKJMgR67D07DCpIYtyzU6fhVgR8V5Jv3m+/GK0rlaqVCCSjBp4t6R9JPzx6qGR/Ppzj2ov+2SNuII2vhwxdO0M/bPplIGnVUyaq1KrAbRMqbDxDW25vaNsL6DgDUAFDC9jZRESbmLb+RxR1DqlSogFSP8ASVaKAAAKgKtJ2LTBBO/h4g4hRza6mdl1AQdJFiq+FSzKQwWQxP3JmcKd63EedM9pxVPu6hUhdQRAFCIinxad4mNmEmCZM4a5pUzCSW1ljqBm8gllKkCFEgXHfnGEz3USiFBRC6jOoFZ0tBICxIXe86d7TjTdE9paK+BRVVJJOsfiubaLGQDEckd5xVNUc0ou9A3WvZsr46SmopbWyub6p8UGZYGTwTM7YQ0co5JnwLcaR4RAmZEjaRJP640XtH7TgroQyJAIBKs94gEfg3nYmDsL4T0MxUclaNF3uRCqRI7GBZeYt9rxkr6LQTrZMZRagMMoRV1G6gtp3jUwLegjbAuaVtQKvrkQKa2YALJEXUxEC/yxpsv7BVypqVzSy1IRJYgt32uJnifltg7p5yeUvSV6tSINVlXaCJHiAX6qfXASHS+wl6H7NNmPipvlk0rqZtz4lKhA0C7Didtjthq/QsvlAWq0K1QC2ptIEtJgIwBO0zEx64Of2jWrZRUpMwYrU0o07l9BDFBHax25wjza5n3lQPqbSRIBSdtSzYzGoXHPFrD8lIxZp85nslTyqVBTVliRpUKF1dzB0mR9sJBlclmItVpOApkqyxO1zYb2MDCP/wCrJGumapOqQChOoi9zqK/gvIB5jF3Uq1apI8VJTfUihZ0jQuqJYwAfW+GWxePhX1r2YqU20gVGAYgHwkLrJMlRO5Jk+luMCVKgplVAJuQdJ1RHOw3sTsJJHbB/TvazN0BJ0FVNjUpsoidgwHhEwTPqfJnR6lQzQ/1aYBIuykVR/wC6eNfh2ZYEHAfyZ42zMsVaABDdj4d+RM79pttiivkyBtFzJ543uR2i3Nsaup7HhlLUaoKW+KHXvYi4P14wjzfSa6nxLpi8TqUgX2PaOCfphVTEcJREDoQ2/wCX7/mMHI7BirASJ7zvG28x98RzOWZJeDJOk/iBO4iOD++Bcs1RGmodAEaGZCPFNxcBfrOHonYZ10jR4x4gQyGSTBPjWBNjMg22+ix8mWYS58CqsE6otIC8Bb/WcMK2VqNvtEljfaGmeTt23OBstm9dZyQ1zBkbcAbeX0nDoXJqI1RQqgGQREG4vFx6Dbb0wVGpQRpYcEEH7A2+mCOhUffVFpFygJ+IAmAPXzMXwVnshTp1GBKs0mWWYI9Atjv+I4NHGwYVDAuYi23mJOwBsb4GdZBiJEQbCSdxbkfS4tix0kKTPpf5/bHUxBJAN+LR9z5cYTooUgOtmPMAwBbfiOZ+hx4tQRtbg7Dax27d/wAsSreZv9eR2nviMADSF2kARFu8drnBAdllPvARBmxkAzII3IsSCRHOD0FIEPXWKGojbxBgukpB+KWHHrMbK6uUYuTqu0WXSPIG0RHlgUZ92dkqSzKzsDOnUWC3iLmFFjbBo6sUrXELyHSQ7s7z5BjrhRqNxM2sLEmd4w+6X7KV6ul1RVXVJZwUld2BEyVi2958sNOi9KCU9a1jVVxqIWmgkfWV+G4JviOb6/XY6aSEP2JtE6YUdrA3JF8Rbo7o4eXRflfY+grmrXamBYnwhaY5MDaeOB5YdN1mmismVpiAP+pUXSg5GlYBYmeYnucZ/oeS/qKp96+p6Z2MFVF18FMCIkfFAPkAb61eirTbXdrRe9t5A472xSCbVk8vCDr0ytQmvNV2rZrSdIA8KhgTI0mByBaBbnmWXI94p/pgrAjQS4tefhCgATuPO/fGyooIJVVuZI2k95F/niNXIJUOpCFPKmPttP3t2xZY0c7zNeGUz/TK6pNGjSYjfUOJiDyOTqJItsIxTkWY0dbUyKpsU3HxBd9jZpBHfiMbygIsJPeT+uOzao0jTpJ5FjPn/nCvCFfUuqf+mJy1Sq1QIwUIBqOlRqAkCAS1udzxihHzFZ2VKChVYqXcXZNrAMNyDLElbDc42FGglJ4InVvME234uPXBrZlUHhUeS7fXGlit6BHPxX3PnfWukONJCJUqagd3GlR2IcFm2EwPpj3OZUrl2qvlVZEVY1JpclgBEnxXYwCTPONnWyA166jEsb6QRv6AWA7E4Mq1FNPxAQd1MHYyLQbz2G+G/hVWKvqp9Hyyn0lkYPlzXyjMDEMXp24LDxBfJlK+YwRU9qatGFzdLVO1WlDT6qTDH/tM/wC3G4y2USXNyx8IBMkDc34/xjL+02RDg0qRUu9mIiLkADTzcjxERExiE4JK2dmPJydUC0M1lcwCwPYtBddJFhIO3obW+WFXWPZNyW0sKitB0HwkWtebzYxt5Yu6h7Jf0ppvTZjIFh4iHIIaDEaTPlHfD2l1zRSYui/6aF5BUEfXY/f0wi06KyxRlHlFGFPUyAaOYA1UUZTUB8TBwNEbDUoWL+R3wsyuXLqSCQzHVI4+kD6eePOsZ1arjQB7xnL1GudxApg/iAETNpwfkkAUL2G4PPYAbfPFzyszV0iymGEkNFosSD522Prvg0KWAP3H+Lfw4HLeIXOnk3nziSBsMSr1L6QDA2YmJ8ok/XDHMFZdR4xpKLr1T8QY8mCTG20dz2xbad7RxIv2g8edsVVIC2PfvbYmCBfvgfMZjTcyLRYggnyX97euJDkDUjgRYSZ//bf9cG0V0i9m5P372GIKTHM+U/SZ7XP54HqBgvhFvnf7Ht2OD2MFhSRuSuxMwfzGEvU8sGM/iW6MO+42BP5jDGk4C6jI7cjibz+h2xayapso7DftMD9OMH010MPY3NVWV1pAh41FDcauWpnkkEzTmDeCCBL/ANlcpTY+8cSw+JRAAg3hfIgb3HMYwmZrNRqrWpl1dCCSu5AIO23e8Txsbk9S9qHeouapjQ7KvvUBsWjSGIGx1SNQv8Pe6uO7R34c7lHiz6h1XpmmrTrU3MECfX4QQNzOxX/t74fZHOJWUC6tJgHexgg+Y5H0nHzTpPt4K0K5aR/7AEiQyAAONrrf0w+TMsB72k4gWBsVMSYqFiNDD0veN8TU3B/BpR5qvTaJ04qbbYnWyKm+x74U9L9rlOlaisjHT8UcoHmbWjvjR0qysJBBHl/jHTFrw5Z36I2R9mFvIW+364pXKsZJgQOJ72xozTG8YTZzqeglRuSL8ASAb2vvbFYyIuIn6pkqjwQRI2EsPX5m2IUabmB4lIIB2MC3O0xthtTrm5CyOO5P888G0ssBdzfeP37nBnN+GjAByvTwNgx7Fv25+cYsqZKPETA3JJFvMnYfpizq/XqWXTVUMdgd29J3xjOodVrZ1yro9KgsgCIlgJUVDaAZAHriE8iS2dMMd9Bub6qh/wCmdSz4mXSPDMEgsbmeIj6YF6fSUVCxlikyxJOqowEnxX2vvu2FT9Yp0W8VRVZ5Msut1JjVdQSwMahYdjAwoz/tOgn3YPulFgRdmY3J/EfSwPM7DhcpTfwd8VGCo1HWPaBEB8QlbkzAUCJk/MCBfHyr2k60lYstImWfVVMEaiPhAB4F7d8B9U6+9dgSSFBIRAOQIDHj0HlinL5G0mfod+RfYcnHXCLe5HNlz8I8YBfTsvEHSRxJj+D+bYb0qURAAjmJ89+PrgGnTJZQCNPO4M3gzeRePz7YLoO2tp2iEEyDzb/GHZ5rYZVo6gR39f554poggCQLCO/3N4xfVpBlEFhFxFr+sH8sQQifFAPkdxwYtePLGsB1Rn1kHSV3AMgzsJixWMXUiABIv6+ckFgBuQMUZXNAgm5g8lQReJIAuDIGLlSRLQTtFvW8cScQstROhRCnkfbeW+I+pjj8se6xOoQVsZ4JMiCBx/L4jTrEzpkkH/k2Mx57YqpElSBGsbT5cSOb7W3wyAwlsr+ICT99+54ED+DAylvwiLz95IvN4t8xcYIzFAow1aZW3Db3iV1CfrGOr0Y8RYWuDAU+hkkCfkN7YNgJ1acreZK3nTa0fOI5wh6jRcCFUMB8GogFRp0kGLMjCN72i1jh/UABkMCTIIEmDwCABbtx54GRBBAgAWJA5G5vYtMeeMmMm10IqeaNGJACPE2UlG7SbMkyQ0Hm0zjRVta0jWVw9PQNmvHBUhjEcgkx9gL1DpWtZEaxqiQCCIi4MyIj64zlY1cuCoMB5BWfCdpKkmRx4TfaZjB7OmE1LT7Nx0n2gNSmJPvVuWpsQrT8MmoFEnSsCxtO18P8n1dwH91UKOrFgsBvFJimq20odR1cgBTsZx8jyHW3SpOmNXxDhwDa3LTsRzxjfZGrRdA0toFwCRJUyVMkdtU7RBGBw9Wh26f3Rqa/txVpOiMGZqiow0AFNT/h8cFSD5xB4wBmf/kIGbU6hECGVxedJI4K6pE249MLa7aLe8YFYCltLESZ8Lahp1AAG/HGA6+fQUqlMoNDKqOUYNAVzUQLIMCTM3ELczhrmu/0Lxi+v2N8v/8ALGkgCmoG3gtG/wDe3ltbEqntFn64pmkU0VveCnBAP+mYILGyk8SSD5YzmTqoqFmUOrJ7sAooIiCDHqimROxtgp+qlCppqgpqCQrqpCrESBcbSZ3aBM2wrnJ9BUEtsaUcgGp0WrurkTUJIgHUAwRjN1GlhNt7RgTrXtTpLimTJjU0BSdoLKTewnVB5gETjMV+uFkLO8rICi/2W42HEd5HOdz/AFtz4KZOkTfcmZkSLR5DCrE27kO8iqojbN9Uf3opoRLNdz4jckT6gXP5CMDdaz6kslJmqERLkwovpBA/E141H5AYV0ck+g1IBUtok3vu1hyAZ/zgvJdKsTwbxJA5I9bYqokZ5OP5OyHTtmMQSBeSPT1scOMtlW1qIUqAQbmeYAEGBPB74tyiRa9+1ttht/O2LaLA3PInvc99Ittg2cbdlqU4MWIsPxGOTJAxJ+m6VGkHwtI3gbHacRptPhBEEEESZH/qPDtgj3xiD4Y7iYudhv8AvgMU9qEhJJ+5BA5k21ftgeo4Bm0XA2xfmasKIDENadvFBm7bfpIwCK+ndSSLExI+U39PnjJGC8pllU2aSQZm83uBHbyGI5iqE8PiMxJ0GwNrNsTA/LA1Kux1QQRJAIjTtvuSSDMj7YMXKJpliTzvsQYiJBG574gvkseV1VBIExcgXt6Y5W1DUrHYjc2A39R6TiyppnuI9fzN/wDOI1GlZAsPQd/5Bv8AXDIDPPfbHxT5QTGwLDsR5TvacWU6gusljJNxHxDt+n5YgH7eXewi87/w4tIWTsGHpuZ+KDYW5j1GGBYMcquoxbeIYkecgNA9MWU10jcze5nb17emF2XqsjAKbvuYtqJm3LesmcPKbBY5NudO4kEiJjtvxjMKKRUbmBaYMi37Yp/ojGrUuoXSAykH/wAi3I2WflgzMa2i4IPxRJ8McHabzjyvTXm28Ht+o+2ByMYvPdM1VgAAqVA7LzpZZJphpg3Fp4IwBl6zRCsVkT/aSO8D4h6TjZ5vKSRpJEkmfD6Te4IHPaxJjCvM5YotQgJ4qbrcBQuoFjpMmRIsDwfK1Ey0cr6Asp7QVqdpbiNQRxAjbWCYgbTz5Y0mV9tFKsKlILNwUBBDeYmDM+W98ZRum1EiCbAAGLcXIZb7/pxirqGdcFANGrSCSqhYJkRCQAfI3w1spGcPUaytnaLqDrVd2YBtJF+SON9ubQcZ/qXUAfBThh/5GfQbn1N8J8xq0qSx1EsCPSCIjyPOCKa/6ZWCGLHUeyjje8yOJtgLQ0ssWScmoUBaJIRQPEdRt6AntOGfRfZ1a1WtT97TQ0xVBDB5IRfjGlCFANyJnffAWT6ATsCQLhthI+thO+NL0Wl7pq1RlYvUpOkhFALsNJMsQY+EkDfXzg2jmlksp6f7JE0hTFWmPfNroLLA1dPhaPD4VYA6ZKk3GGtDoJ9yG10ydDVQkGdCmGNvCSCCYnBHT+sUf/xzVWoKuXAUKI0sQdSyzGRBM8zbFtbq7e5SkhKjSwqTEks7MRqudNxb98Bkm7BanSmBIlbQ2o9iQvFrEnft88CHIhtfu31spLQBAkHSY4m/2wbW6gGDixkyJ4EqWBuCLLMXvJ5wNTzumpLF3BmxVQQCSQBDNMGO2MhS45CCy6grjSu1/ECeIMWJt274M9nugGq48XvAgB8U32BJJnaZsZtvNwqr58FVkspWSz2YiPhMA7gFjEiLYadN6ytNiAwQVUCmqVABb+6EPYRIM83O+MjRmgrq9PRTOlxTDBdMsxFxc/CNRIkzjE56gKdapSWIQ8NHLd5tY41mc6jSUU2SpQDUyQTSQMwTQVFmeZEnefTGJ6xmdVZmSQPhEmW0i0sYuSQSfMnGC0HVqQ+KIN5sIMARY+p2xSpgiALm8COY4iMdjsc5VFmwJH90f8DYbYhWF47f5H8jHY7BgBnuXJZVkm4nfzIwTl6WomSd4+/c3/THY7DistakAFMCJiOPL1Iiceqo8VtmPl5frjsdifhkQTcj/axnm0kXx1TKg0xc/CW4/ba2Ox2CxgSssnTxp1+pn6RifUEC0zAHqR6cbH547HYYUR9KzrNWVWCurFrMoMRtHOC/6FWaCLNTaYgbGRECw8R/5vjsdiktMKOGRpuqOyKTDcT8MAWPl3+UXwRT6XTciV3lpHEHQAOwgcf4x2OwnooXl8ovuiQIM+uwnmd9j3xPK5QOSWJJmONvQCMdjsKAoqvGoDYAnngT+g+mB/eHfuJ2A7/bHY7FUBkqzQ7Dtojv4gSfywO7Ejfcx9zjsdjMBEvaDBF7G43I2xGrRCBFWygEBeBzz548x2CYGzFZlCkMRydjP1E8cRgikshW5YSRxuRbHY7GCf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4" descr="data:image/jpeg;base64,/9j/4AAQSkZJRgABAQAAAQABAAD/2wCEAAkGBhQSERUUExMVFBUWGBoXFxgYGRoYHRsaHBwaGBofHBoYHCYiGRkjGxgYHy8gJCcpLCwsHB4xNTAqNScrLSkBCQoKDgwOGg8PGiwkHCQsLCwsLCwsLCwsLCwpLCwpLCwsLCwsLCwpLCksLCwsKSwpKSkpLCwsLCksLCwsLCwsLP/AABEIAPQAzgMBIgACEQEDEQH/xAAbAAACAwEBAQAAAAAAAAAAAAAEBQIDBgABB//EADwQAAIBAgUCAwYFAwMEAgMAAAECEQMhAAQSMUEFUSJhcQYTMoGRoUKxwdHwFFLhI2LxM3KCkgcVJMLS/8QAGQEAAwEBAQAAAAAAAAAAAAAAAQIDAAQF/8QAJBEAAgICAwABBAMAAAAAAAAAAAECEQMhEjFBYQRRcaETIpH/2gAMAwEAAhEDEQA/AMAB3xcL9higJgxKYi9jjMQDakewMY5CwHngisnb7Yg7xbnAMQqMTgEO4aAuofPB4pE2OLUy9rDbBsxRqxGgjs+kRHrghQBvJxdSI7YBiNPKmTDTHzxf7rabnvi2koOwx46PHhj5zibMVV6UCcKq/WdDiRK95/TFvVcpXInXI5AtH74C6fSWoo2kSIPnhikIp7GS5xHEq374Iy2a1+UWwuq0GoqX8oA8sD9Mp1azWQaZuYifnjMzhRpAn0xzU4nFyZYgKCot54sq0oM4WyYKAeNsemli8J5Y9osDaMBmBk8IuZxUak8YMzAQAknb+fz1x5pkAxb6YwADRPriymRtF8We6g+uJIRjGKqqW7YGdTg2o0Xm2KoxjEaVxBxVWyjDY2PniYYTbFoYn8JnDA6F7UyPri1Jn+4YIejvOPaVQLuJw7YxSysDI25x5qnYYtSoSbrpHAx1bKCbDfzwLMdTpze2IsptpgDkRv8APEMpkogQVO8TODMwbdsB9hK1QFbi+PRSjFisQB2xyVu/ODQCKkgSN+MT/qZF98eFA15jFNRYPfAoBR1KrCm+EeRUrUgc25MdjbB2azjU2JIVgLgflP2wBRzbaXhoL7285gdsZnVhQb1Rmd0owbwTP6eWNJl8voUACABYYz9Cq6sgHim2nnzidtu+HmT6h7wSPobR64Vk8vYSKskCb+mLnQz3EYpbvixaxIAnAIllOgIuTP2GIVqY3F8WioObnFcWtOMYDrU++J6hHyx5maWre+KAdA8sGjBPvAIEYHq0xwMd70iCAWBsb7fLFzDGMBVjA5jHSRtfBBpsf0x5RpHnAbMVK0+WL4GJGgPXFBnVawxrADVFf8Pi3kExgqmAcUUMza++07f84j7yDZh6DaO2KNDBmkmbjE+IOBVqqTyL/XBk7RGFoxVpgGDM8YqpUNQl1gzsDNvXBNLKj+7E1QTB3xjFFWgSLTjxaUR+WCFF4vj00h64OwA71r3ERiGafVsI8sXVsuLx98CVw24FwLDbAsIi61WZeLb3wqy7kNM40PtJ09izBE1BVBJ5AAljE2F8Z01pmdyIxuzrjqh50t9bgzJFt4+eLsyzUMwYEBriex/z+eBuhOFqIHQhmBAMWPY+d+2NB1zLmtR+GGp3Ujy3HzH6YIk1slQzMi/0xeGnbCPpNcsDaYuThzRQmDhCDVBRp4rKxacTNQxt9cSylCAJOo8mI+2MAhUokc4rq05ERMYYFPIHA7UT5YCYAKkQtojHtRgWttiTZU74jpEYYB41SDEziymlp2xcMupFt/TA7Ky2iR+WAYrdzsfyxZTpDA75c7AmPv8AXtiXvCNzGMzCwX3uPyxfRVbcjEnyJe3ciLG+Cx0tl3sPX9BirCVVMop3gji18EIwPhPyx5pA/ecTp5SCCZtsBhQni0jMXGLxlzexMdsWJJPAOKtbq5tYHcHfCgJBBuZHrv8APFqUwbgzij3aSWAAY898QFUzYRx2xjBFQDckD1xTQ8bqshRNyYgAXP5fljytR174IyAWlTetUEx4UU8tyfMAYAY9md9r6w1SpIJBse36zhB1bp4oOV1BiAhI82UMdrQJjfDDPocxXCqLu4RYv8RAv9Zx3t2qrn6yA2TSsxHwoo4w8Y/1Ojlsu6blve1ELO2lRFiQRC2AJPhWbY0WTzBgaoJ5gk/fCZOmPlagR/7QylTIZGEhgY2Pph/70MqhVE6iWYWmYt5xG/nhXaGbtGZXLnLV1m6kki8yvM88jD6kwA1CSG2IM486jlVqIdlIkg2MdwY4thZkMwyeCqQA1w34Z7ggfXBa9IvehwaoO5wRRWTaT5ROAktzJH39MTObbV4ZUjmY/wCRhUiYx0gHfyt/jHlXK8jfA9KvbcSOcFCsecLtAB6qF10nwngjHtPK+G9z3FsEe75AwD7+v7wqaPgn4gR+RwwAilRI/EcU5hyp2nzt+uCfejmxx1VVYDbAABVKwC+vlgf3J3HOL67ANaTafLEBXJ2GDsJDNE7A/p98ehyDp9BeD5XwO1UMAQ1mB2N/l52xLKqGAgEzcTv85w9BCqbbyPpiZzQGwwvc6Sbkz54HbPqCfGovG4J+mDRhyjg3me+L/ehl2A7YV6WgdxccD5gb4Jova5v6R9sK0Yk1bTcqYx7mqsXMWGJ0GnDHp1FVPvqv/SpkRIkFu0cgYASijkCKfvaoKrpkC2o9rcYzPVetavjL2soUABeO44xr+sLUzZZ3LU8vqF4FwTYn8NMf92FPUugZKmyqaxV2Uldb6IYGD4vdlbnuQOxweDe2PGSWjNdLzSLmKDVCBTFZGcm8KGG/lhb7Vaf63M6G1L71ypBDAgmRDDcY8zNM/i/eTwJFiTgFcqWcKtyTEW32wyeqK8bdmh9ma7VilBhIIKUzyrXYXN9JupHmIjDjLNvqTzEEXG0TBt5QMJOm0XoPCnS6mDpYSDBG6nsTsca7pPSkai5FRmrgStIXsJkRzIBbUO2EbG4/YGq1RwNIHFtvWMV5ghkuJH5R+18UPmLbHy3P1n6YsQmDh10Qktg6VChAMEGTN7eV+MMP6Una/p+mBP8A66SeDG/3E46rlGCgfFvaSSIHK+mxHnthWhWgtKV7iPn+2CqVKLkkcYUr1ZFC62FrCF7eQxeOqE6oiAjPJ7L5DztgMVK3Q0o1B2Nt8WE6vIYz+R65Ta8hahaHF/kZPH5Yc5TMrVBKOrAWMXwjQXGtMsqUZiecUVKWkb2wYyRERiGYyx3+m2NexQJ6ig3sdv8Ag4nQYeWKmBvIGKlYyRh6FFVA7n9P2xfpB5JPGPayqpgfYR5/w4W9R69TQwsswEERAntqxW7H7Jdc6wFWAR7yALb95OMqxmSTJ5xF3kk9/wCc4kjiDa/B7d7c41Fo6HHRuqMo0mSJ73H13E40WUqEzpGoDmZ39cY/3D/EEZLSPC0EA6SZPGq3rbGjo5p0pKHpulQMbrBDAWYEcQbW5GFaoEop9GjyOS96yqCF1G53gc/YY0HU8xlkCU6tXSu6UkGowv8AcRcFoJsO98YzKVsySSixqWIIM37abrEzeAR3wI2XbSLy95MKAAbkWUeLWT5RF8TbDCFGy6n1lSvvD4C1JmQAGFFN10FXDeLXdb/oBjD9QzhrVPeNYwZHxASSxi1hJ2wb1fMio+rSUEAafwpyYE8nxRa5O2BaPTTmD4ZVR+JyFBi8LHxMRxPGM5WUhDjtgVPrBpsfd6QYKlmAbeQdxAPptbC+mknW0xBMi5mCRYEQD9h3xssh7MhqoRQgYEiHBnSYliGUKFgyDcxxjMdRzBLsFYsLqxnUDBIseBb74KQ4xy3UxUZmqaZgQATpAAgASbgRH/ONBk6gnUsoykRG4I2uNjjLdOoTvAXaeB3je/7jG76NWoKpWogZtJGtwXkA7eEDS1x4rk9+MI3Qyg5aA89QWqxcaUY/EosrNNyvCk76Tzt2xDJdMJJAEgHaDc2tba3N/TF+pEJA1OgMDxhpWTyFtYxzgaplEbxUmak3+3y2kcrte22wxS9HO4U9h+eRALI6GIIaLGbwbGPIjC+s9xB0tuPPBKNXO9T3tiGkFWI3jUsz6MMVLR97ThBEnSAwkSN1MfaDgJgaAOp0KbrIQipqJLzAIjbTFz5zOAaVV3psFjxEJIH4N4+Z/LDijS8RWpAJuBYnf7i9ucL+rZBkYMgLrNwBa3eNrc4KoHTszWbGkssXNjP3wx6VmTRQuKlMEEqV1ySN/g4B7jE6q6pBBveDuPzthhkq7UT4PcqI0tqSmRp85E4ppisaZHOq41KZFp8jgtmJaxO0+XbGPp1GpyaJaJ+KFCnjY7/LDbp/XySFq6V4lePMqbj1viTjQlDh1TbnvgStSHE4KPcQZ/liN8U1G8zgJsUwfUPaJyYSVH9x3P7YSkzi1aeo3t6XxZSypYwFnFjo4g0YO6TldbHw6oEm+lQOS7CSFmNu+4xKlkZYrbVe1uLmSSAMabIaaX+iKakmlLswGoAldfwm48MrzfaMBuh1jsp6N1hRnKetyaShqdIlb0w0nUFEnVqJN9UzfDToObyyCotcUZSm0LBLVG1eEHSdOoRqsQb8xil6unxEJp2BK72mO2ryvgcZxUIYgCT4bQY84PqPniTm2O8SNhmOvURnDSqe9qmlSFOiaUMxqCGPjYjwqZjVMR8sKkOimNSqvwltmcudR7zNzY7c4rywp1XVMokvpmozMsMfiUIWIMCbmB6YvodPqfHVoEap+NghHJYiRKSbAkSRvhWmykagB1aRd2KydM6DHinubwvqLiO9wf0jNJRcsGZlZfExSm8kHYIxKxqJuW3vuIx4uWVacw7gHxMmhVB3jU3xc7SOxjcRnuSCxJJ0i5gWFz5/SYt2WqNyTKeqO1VSC7aC2r3eolFA4AJN5PM84zucA94yqdu5sOTAB38sNeoZSEYl3LRYfCNMiAeVB+fnvhZSyt9QuWH28iDB+GPSO2GQT3J1QL778xP59u2GOWzjX0sQsHQIVjrMC9/hjkWMYM6TkqbVF1VfdNq3gmFhryJadhYc7jHgyRViiBWCkKGUEgkEHe3AkjzPbCt0VbvRfl3ZFqEqJcLpNiFgz3mbaYHc49TOGx1ceILeDN5BvGxkYKYPWWpppvppqGYKIRST4gC8lVG8thYSoqFQGEEAairE2EwVsZvhEwSSloNNW4hjPBEgyLggwD2M+mCMxnS41ghXJ8RCwlSBu4W+v/cBztga8QNNwdwNMzN/y4i2K8vSDfCQj7kKNIJNp0kn7YscrGArFgAeJgkA+Rj1HI3xbVYrTY6LhgQZgFStxG8gibcHCepWqI8D5+fyPnsZvPGCWzDpJKjTEtKzcbxN1N9gb4AFGwOvllYsfdhgPiGzKfUb+v1wtzfSBulRjEQrQT5gPxbvh0c2iBX1SGIAf/8Ao7eXfBOZy1NxOrSw8pHzj88MmxWhB1RCgWCdJsLiw372+WE7G8sATxc/mIOCutdQVHKlT3EiON4N8AJ1emEPhIaIG2k+vI+WKJ2bil6O+idb0tpeNJNr7E+vGNKrA8Y+ce5qvBVZk6QFIJJIJ2F9sb3ousU1FUDUAJPmLcc4WaojJGUyvsnVMs5SmBtraCR3AHGIvVoIP9Sq1Q/2U9iJIsQYFo3nnB2Z6dr0+8WrLsQivUA1Cd5iY3scTf2XpmwUKd+WtzzilodzQnzHtQ2jRRUUl8X+5vEZNyLfIT54E6XnSKhYmTAN/F8JBvO4gbYeVvZtBYEekyRgLqPTlopINyADsZjnve2A6oMZNsa1OpPXFzq0j4lgIB+EKgAi5k8nDHpL1npNl6ZBVySy6UDOeQSBqZQONhOF3sn0w1dUSIWSbxP4VJAO9zAvj6J7P9EWiQQTIU6m2mCLcrAv2/DbC8fR5SS0VdH6eMmmlmGpoJIsARNlG/PqYx51LroUSgHikKSDpMaQb9gTfcmOMKvazr1Rqvu6JYBSJIZQSNyQ8QtzEb97DCd6hC+IzTp3Y7gPAMLqMGSVBgXicB5K0jRhbthFTPakGppdWASnxyWYyAqAT2k3tzg7ouW944VQSxMSRAm4FyYIt/zGM/k6oJNSGhnJgxAF/FqsZk9gD6bbno+Sei3vGGiIhtVxI4CzJiYvNsTLSSSLMh7EkrLmSBEltBcMGZvEomdNwLmCvaMZHquUormFpZdveqsa2EqpMTu7N4hv2MCL40/W+pVGY0w6y5/0wQSisFILtIiQoN7Cw5tjI5jLKiLUFlbYkGNQQFhcAm5JmfTGbXhoJgmare7qwutdVwCxB8vFG8zb1OGvSettRugRtQK+IAgqJDKA0m4m9iAO2E3umfxRYG+kRBMESWJ3EmdzB3ixHutIDy5uNxFoBkG3eP5eTLd9jLqbVVogCoiI7xpSpsB4mJSfCrGDeZ+mFj5N0921RH0sPC5EKRE7zNybSAbzgnO1wasFvDomNW53AKk3nknvzgf3KkU4hZbRBqUx4iQWg2KgydxFrMbxo16B6O6dUKkFQ4pFtJg6tonSSY1xeb2J+TmlU1m4KqDOxMXgggzMjt5HC6vNGkFUSjVU8YPhYKNUDadwJMzeI2wZ0qtSqPDVAo+I6T8MWEg/ENQvHOKIlMvz2XGmbRNpEQdr84U5miwK6hJZZEMGP2JgyNjBGGvUM7oYhZ0AiVcrMEFSCfxRBg9otgI50AMqkNSNtV/AT/cs3jgmRG4weye0AV8wNLKy2a5iLN/ctrHy88MsvUC09Qqa1GzabiLwReSPl2wBW6ebFSIj6/8AbG/3x2UGlWMi0zFyRtxzc3OD0B7EfW8uamaqMxDBjrBXbSRIgTYfPvgnpfSaZNwDgnrhanXAqQrimoYCIAHwxFri588W5ana0E/TFW9EJ9hf9NTy6moqAWvpABme8Ys6f19XkAFSBPcfUYGaqWWUBJHa9/PF2SzUg6aSgiASEC7D188JWtiWdk2kzpJN4JEwNjc287YNr0dXiZZ/uvHkLA7fXEZfWbqIgbHkdp+WJZ9oSDptc94Ivz5c4wQLNlYg8ySYmeBtttsMLeu5BfDSpnUwUtUM2B3gTuLmwnj1wzyWXDumv4WK2J/DvwfLtj3qVy5gC5G2wsANr2F52wG6Or6eCdsF9mc57io2q6wSVBJkgWEDvJMnj5Y2lbPf6Qkz7xgFp6oMEX1kiF8HERJXeDOW6XkmzEshOgH4tNgQIMAGS0cX28sMszmlAWIXSSPxGQYi2oA8C99rd2t0Zxi5WW+0PSxl6NF20zUDs51h2C7RfmTHPbg4yzEVQFABRDLaZAZzxJEsBIHbkYvz2aeodIWZ+EDSAFBKjxEcQ1wOfPBOSywVGQAkwSSO4gmN4HF9/K2Eootdjj2c6T7ysKj3gyfhCiBCrETEAADbDXrvVNeWcIZ0VURhYwCT2J5xR0VwF95rMaZaI0iJHGw3sGHysMBHSlSvTCMylWOoNsJ1qxtEg6TN9h3w0tIjfKVlOY6Ov9K1URKkyt4jYiD8I0iQwI2O+FvXsr7tG0U10iEmXl1mCwg3GqBERcYm2WrOfdiqBTdgaijcg7kkgFVmRpF5tbDD2izKO9JELFWLe8N7FlCqATYwB3MR5YLUXuI0JyjpmYy9AFGKBgwA3QkAmQxJ2UElY9TYYJ8eiHJ1L4ogabHgiZIE2J7dsD00ADKGlpK7mCbmCfxXBMR3OLcnXqBXYjSNL+IG1uDaL7x57TjnkjpsJzj+9Go6QQoBuSSb6mMmwPlHlHAHTcq6q7CWRCuohQzAArcaoAg8nkgRgjKIHDSSI2ABPfc7cn6emI6WdiKmux8TM1yBbwzewvf9RgLRns6ga1Two4Mq5WmwETqLQpixImwiSoHYYcDJ0KWXoNSBD6VZm1GXDStSVnwlWJ27HCnprhICEFpJB3EXMExM7Q0cAjcYPzNWo1Rm1eFjrK8BxvG/hJEkAjc4tqtkMl3om6guTF9JJYg2A3Grkkdt8A1aaqwZSIIuIBn1ANuZBG/0wXXzUuZjSRtIaG/FYzYi3n3PANeoNZYCT8pN+DeQLdvTEoszQbkq2iy+JTcqDffdJ2IPFu2GFTpye5DishYmNMHUymZLCLEGL+fcYU0qqwrbEyDaLxuOC3EjfnF+XznicMQ0AFlHIaxdZvNhK/Q4oLQs9qlOtDGylYM2gyAZvtsJNtsX5OsrpEb3N++JdSRaiFRcfhO4H9p7+Xzwt6JWJlbHSSDI9Rh/CM1oeLURBIFto/m+Op1y9gSIvbaD+eLDlg8WII5EreLwRbfE8xYzcnyH7YyIk0quRIVb7knjbtP54trZYOCT4Y9TfsI3HnEYll6JQcE3mZj7cYtqUpHmRFrepH54SxhS1UKdKahFp+EW3ud/TFtfKFyKiKkN8KQzQIngXNwTJ3+WDP6dXUrfw2EjVx64J6Nn0p6RUGqCVEXZg1wQJuYtA7D55qzs+mmtxKOmdR/pMsyFAG1aUmCGJs0xdiCI8W8jvjMPVYVNVyVOpBM3iRO9gfFG3HbDX2gqhyy6QhV4KxDAQLliZmVgwD8OIdKy1/EYJNgbzYETf5/5GHtsZJJtlmT6doA1f9SofFLX7xF5MyLbkjnDjIdORF/1NMuYILAwvAiwEkgSZjEF6FVBNQ+AoWHiaxYRIkGAALk+WBeo9LrpQDK4Kg6iEJHEhl8G9ybQfPbDRVbZKb5aNHX6hSFmJVTEACXchgAUUiGXUR4ojfc2wFmM8umqNACGk7U9NgQSTDAQzGROo2MkW2xh16rUqMS9Ubh5IN2W4gKCWI2EsL7mJxquj5erUpVW1BlTSumfERK2UAxB0QRwBcnbAlO9C8OOxP02tf4pLISR3uugTF1J4ttBAvifWaIUoIXgvxEyADtBMTfsO+J5XLim7swDASkAgiPCvqw8PkZ7SMVDMaqi6Rqi0gbDdoA2HO/OI34XS3ZAZd6as2glKrBtRC+KNLGHglomCBEH1soz9BkgmwIuSZF5Ij/xO4njGgz1U6IRCPdpDsN4kwJGwMwYaTha9EEBirARNmBEncQAYM8DgTgdOyj2gTLqyBWQgsBfcwwLQSCBFoMwfzxJCxhmVrypJG++0Ht3Pz7X0A5YVCrFZKsxgbRqInztP6YJqogB0lNN7aTfnc2HN4+l8MxLoEySBTAm4HM3i8c8Tz3wwakdAJ8Ik7X78TfvgfLUOSTuLxYbg+R5Xyna2Dqm3iEyL/4nY8XxmI2Lcx4VjeSDbteYA5m8evIxQ457QNove97g7H64aDI0npMXqsHUj3YhSpWfESbRHzm2+E+YczYlrR67+ZthBkW5Vt5Ag8+fy5jywa/+pThIFRYK2nabAkfiEjC3Lcm5iLfnP2Awwyg8QvyLi/n+Hn+Ww67FkB5PMOVJEaCwDbAgvcLtsGW2243xa9L3dQNqu4vxMHn674H6tRNKsygkJUhjeAeRPo0kHz9cX9TcxQmNdRFYSTcCQJnknnFBWlxY4ouSLfScSqVDYgb/AM23wHl6rACQQfWYPaecEiprucajjDnzQXcqDe5IFo57gTgfLV9aKTYsJHbg/FG0HYnAmb6AjnUzMqiAEUC9zeTMsSTx+2J0wFRYkrEKJMgR67D07DCpIYtyzU6fhVgR8V5Jv3m+/GK0rlaqVCCSjBp4t6R9JPzx6qGR/Ppzj2ov+2SNuII2vhwxdO0M/bPplIGnVUyaq1KrAbRMqbDxDW25vaNsL6DgDUAFDC9jZRESbmLb+RxR1DqlSogFSP8ASVaKAAAKgKtJ2LTBBO/h4g4hRza6mdl1AQdJFiq+FSzKQwWQxP3JmcKd63EedM9pxVPu6hUhdQRAFCIinxad4mNmEmCZM4a5pUzCSW1ljqBm8gllKkCFEgXHfnGEz3USiFBRC6jOoFZ0tBICxIXe86d7TjTdE9paK+BRVVJJOsfiubaLGQDEckd5xVNUc0ou9A3WvZsr46SmopbWyub6p8UGZYGTwTM7YQ0co5JnwLcaR4RAmZEjaRJP640XtH7TgroQyJAIBKs94gEfg3nYmDsL4T0MxUclaNF3uRCqRI7GBZeYt9rxkr6LQTrZMZRagMMoRV1G6gtp3jUwLegjbAuaVtQKvrkQKa2YALJEXUxEC/yxpsv7BVypqVzSy1IRJYgt32uJnifltg7p5yeUvSV6tSINVlXaCJHiAX6qfXASHS+wl6H7NNmPipvlk0rqZtz4lKhA0C7Didtjthq/QsvlAWq0K1QC2ptIEtJgIwBO0zEx64Of2jWrZRUpMwYrU0o07l9BDFBHax25wjza5n3lQPqbSRIBSdtSzYzGoXHPFrD8lIxZp85nslTyqVBTVliRpUKF1dzB0mR9sJBlclmItVpOApkqyxO1zYb2MDCP/wCrJGumapOqQChOoi9zqK/gvIB5jF3Uq1apI8VJTfUihZ0jQuqJYwAfW+GWxePhX1r2YqU20gVGAYgHwkLrJMlRO5Jk+luMCVKgplVAJuQdJ1RHOw3sTsJJHbB/TvazN0BJ0FVNjUpsoidgwHhEwTPqfJnR6lQzQ/1aYBIuykVR/wC6eNfh2ZYEHAfyZ42zMsVaABDdj4d+RM79pttiivkyBtFzJ543uR2i3Nsaup7HhlLUaoKW+KHXvYi4P14wjzfSa6nxLpi8TqUgX2PaOCfphVTEcJREDoQ2/wCX7/mMHI7BirASJ7zvG28x98RzOWZJeDJOk/iBO4iOD++Bcs1RGmodAEaGZCPFNxcBfrOHonYZ10jR4x4gQyGSTBPjWBNjMg22+ix8mWYS58CqsE6otIC8Bb/WcMK2VqNvtEljfaGmeTt23OBstm9dZyQ1zBkbcAbeX0nDoXJqI1RQqgGQREG4vFx6Dbb0wVGpQRpYcEEH7A2+mCOhUffVFpFygJ+IAmAPXzMXwVnshTp1GBKs0mWWYI9Atjv+I4NHGwYVDAuYi23mJOwBsb4GdZBiJEQbCSdxbkfS4tix0kKTPpf5/bHUxBJAN+LR9z5cYTooUgOtmPMAwBbfiOZ+hx4tQRtbg7Dax27d/wAsSreZv9eR2nviMADSF2kARFu8drnBAdllPvARBmxkAzII3IsSCRHOD0FIEPXWKGojbxBgukpB+KWHHrMbK6uUYuTqu0WXSPIG0RHlgUZ92dkqSzKzsDOnUWC3iLmFFjbBo6sUrXELyHSQ7s7z5BjrhRqNxM2sLEmd4w+6X7KV6ul1RVXVJZwUld2BEyVi2958sNOi9KCU9a1jVVxqIWmgkfWV+G4JviOb6/XY6aSEP2JtE6YUdrA3JF8Rbo7o4eXRflfY+grmrXamBYnwhaY5MDaeOB5YdN1mmismVpiAP+pUXSg5GlYBYmeYnucZ/oeS/qKp96+p6Z2MFVF18FMCIkfFAPkAb61eirTbXdrRe9t5A472xSCbVk8vCDr0ytQmvNV2rZrSdIA8KhgTI0mByBaBbnmWXI94p/pgrAjQS4tefhCgATuPO/fGyooIJVVuZI2k95F/niNXIJUOpCFPKmPttP3t2xZY0c7zNeGUz/TK6pNGjSYjfUOJiDyOTqJItsIxTkWY0dbUyKpsU3HxBd9jZpBHfiMbygIsJPeT+uOzao0jTpJ5FjPn/nCvCFfUuqf+mJy1Sq1QIwUIBqOlRqAkCAS1udzxihHzFZ2VKChVYqXcXZNrAMNyDLElbDc42FGglJ4InVvME234uPXBrZlUHhUeS7fXGlit6BHPxX3PnfWukONJCJUqagd3GlR2IcFm2EwPpj3OZUrl2qvlVZEVY1JpclgBEnxXYwCTPONnWyA166jEsb6QRv6AWA7E4Mq1FNPxAQd1MHYyLQbz2G+G/hVWKvqp9Hyyn0lkYPlzXyjMDEMXp24LDxBfJlK+YwRU9qatGFzdLVO1WlDT6qTDH/tM/wC3G4y2USXNyx8IBMkDc34/xjL+02RDg0qRUu9mIiLkADTzcjxERExiE4JK2dmPJydUC0M1lcwCwPYtBddJFhIO3obW+WFXWPZNyW0sKitB0HwkWtebzYxt5Yu6h7Jf0ppvTZjIFh4iHIIaDEaTPlHfD2l1zRSYui/6aF5BUEfXY/f0wi06KyxRlHlFGFPUyAaOYA1UUZTUB8TBwNEbDUoWL+R3wsyuXLqSCQzHVI4+kD6eePOsZ1arjQB7xnL1GudxApg/iAETNpwfkkAUL2G4PPYAbfPFzyszV0iymGEkNFosSD522Prvg0KWAP3H+Lfw4HLeIXOnk3nziSBsMSr1L6QDA2YmJ8ok/XDHMFZdR4xpKLr1T8QY8mCTG20dz2xbad7RxIv2g8edsVVIC2PfvbYmCBfvgfMZjTcyLRYggnyX97euJDkDUjgRYSZ//bf9cG0V0i9m5P372GIKTHM+U/SZ7XP54HqBgvhFvnf7Ht2OD2MFhSRuSuxMwfzGEvU8sGM/iW6MO+42BP5jDGk4C6jI7cjibz+h2xayapso7DftMD9OMH010MPY3NVWV1pAh41FDcauWpnkkEzTmDeCCBL/ANlcpTY+8cSw+JRAAg3hfIgb3HMYwmZrNRqrWpl1dCCSu5AIO23e8Txsbk9S9qHeouapjQ7KvvUBsWjSGIGx1SNQv8Pe6uO7R34c7lHiz6h1XpmmrTrU3MECfX4QQNzOxX/t74fZHOJWUC6tJgHexgg+Y5H0nHzTpPt4K0K5aR/7AEiQyAAONrrf0w+TMsB72k4gWBsVMSYqFiNDD0veN8TU3B/BpR5qvTaJ04qbbYnWyKm+x74U9L9rlOlaisjHT8UcoHmbWjvjR0qysJBBHl/jHTFrw5Z36I2R9mFvIW+364pXKsZJgQOJ72xozTG8YTZzqeglRuSL8ASAb2vvbFYyIuIn6pkqjwQRI2EsPX5m2IUabmB4lIIB2MC3O0xthtTrm5CyOO5P888G0ssBdzfeP37nBnN+GjAByvTwNgx7Fv25+cYsqZKPETA3JJFvMnYfpizq/XqWXTVUMdgd29J3xjOodVrZ1yro9KgsgCIlgJUVDaAZAHriE8iS2dMMd9Bub6qh/wCmdSz4mXSPDMEgsbmeIj6YF6fSUVCxlikyxJOqowEnxX2vvu2FT9Yp0W8VRVZ5Msut1JjVdQSwMahYdjAwoz/tOgn3YPulFgRdmY3J/EfSwPM7DhcpTfwd8VGCo1HWPaBEB8QlbkzAUCJk/MCBfHyr2k60lYstImWfVVMEaiPhAB4F7d8B9U6+9dgSSFBIRAOQIDHj0HlinL5G0mfod+RfYcnHXCLe5HNlz8I8YBfTsvEHSRxJj+D+bYb0qURAAjmJ89+PrgGnTJZQCNPO4M3gzeRePz7YLoO2tp2iEEyDzb/GHZ5rYZVo6gR39f554poggCQLCO/3N4xfVpBlEFhFxFr+sH8sQQifFAPkdxwYtePLGsB1Rn1kHSV3AMgzsJixWMXUiABIv6+ckFgBuQMUZXNAgm5g8lQReJIAuDIGLlSRLQTtFvW8cScQstROhRCnkfbeW+I+pjj8se6xOoQVsZ4JMiCBx/L4jTrEzpkkH/k2Mx57YqpElSBGsbT5cSOb7W3wyAwlsr+ICT99+54ED+DAylvwiLz95IvN4t8xcYIzFAow1aZW3Db3iV1CfrGOr0Y8RYWuDAU+hkkCfkN7YNgJ1acreZK3nTa0fOI5wh6jRcCFUMB8GogFRp0kGLMjCN72i1jh/UABkMCTIIEmDwCABbtx54GRBBAgAWJA5G5vYtMeeMmMm10IqeaNGJACPE2UlG7SbMkyQ0Hm0zjRVta0jWVw9PQNmvHBUhjEcgkx9gL1DpWtZEaxqiQCCIi4MyIj64zlY1cuCoMB5BWfCdpKkmRx4TfaZjB7OmE1LT7Nx0n2gNSmJPvVuWpsQrT8MmoFEnSsCxtO18P8n1dwH91UKOrFgsBvFJimq20odR1cgBTsZx8jyHW3SpOmNXxDhwDa3LTsRzxjfZGrRdA0toFwCRJUyVMkdtU7RBGBw9Wh26f3Rqa/txVpOiMGZqiow0AFNT/h8cFSD5xB4wBmf/kIGbU6hECGVxedJI4K6pE249MLa7aLe8YFYCltLESZ8Lahp1AAG/HGA6+fQUqlMoNDKqOUYNAVzUQLIMCTM3ELczhrmu/0Lxi+v2N8v/8ALGkgCmoG3gtG/wDe3ltbEqntFn64pmkU0VveCnBAP+mYILGyk8SSD5YzmTqoqFmUOrJ7sAooIiCDHqimROxtgp+qlCppqgpqCQrqpCrESBcbSZ3aBM2wrnJ9BUEtsaUcgGp0WrurkTUJIgHUAwRjN1GlhNt7RgTrXtTpLimTJjU0BSdoLKTewnVB5gETjMV+uFkLO8rICi/2W42HEd5HOdz/AFtz4KZOkTfcmZkSLR5DCrE27kO8iqojbN9Uf3opoRLNdz4jckT6gXP5CMDdaz6kslJmqERLkwovpBA/E141H5AYV0ck+g1IBUtok3vu1hyAZ/zgvJdKsTwbxJA5I9bYqokZ5OP5OyHTtmMQSBeSPT1scOMtlW1qIUqAQbmeYAEGBPB74tyiRa9+1ttht/O2LaLA3PInvc99Ittg2cbdlqU4MWIsPxGOTJAxJ+m6VGkHwtI3gbHacRptPhBEEEESZH/qPDtgj3xiD4Y7iYudhv8AvgMU9qEhJJ+5BA5k21ftgeo4Bm0XA2xfmasKIDENadvFBm7bfpIwCK+ndSSLExI+U39PnjJGC8pllU2aSQZm83uBHbyGI5iqE8PiMxJ0GwNrNsTA/LA1Kux1QQRJAIjTtvuSSDMj7YMXKJpliTzvsQYiJBG574gvkseV1VBIExcgXt6Y5W1DUrHYjc2A39R6TiyppnuI9fzN/wDOI1GlZAsPQd/5Bv8AXDIDPPfbHxT5QTGwLDsR5TvacWU6gusljJNxHxDt+n5YgH7eXewi87/w4tIWTsGHpuZ+KDYW5j1GGBYMcquoxbeIYkecgNA9MWU10jcze5nb17emF2XqsjAKbvuYtqJm3LesmcPKbBY5NudO4kEiJjtvxjMKKRUbmBaYMi37Yp/ojGrUuoXSAykH/wAi3I2WflgzMa2i4IPxRJ8McHabzjyvTXm28Ht+o+2ByMYvPdM1VgAAqVA7LzpZZJphpg3Fp4IwBl6zRCsVkT/aSO8D4h6TjZ5vKSRpJEkmfD6Te4IHPaxJjCvM5YotQgJ4qbrcBQuoFjpMmRIsDwfK1Ey0cr6Asp7QVqdpbiNQRxAjbWCYgbTz5Y0mV9tFKsKlILNwUBBDeYmDM+W98ZRum1EiCbAAGLcXIZb7/pxirqGdcFANGrSCSqhYJkRCQAfI3w1spGcPUaytnaLqDrVd2YBtJF+SON9ubQcZ/qXUAfBThh/5GfQbn1N8J8xq0qSx1EsCPSCIjyPOCKa/6ZWCGLHUeyjje8yOJtgLQ0ssWScmoUBaJIRQPEdRt6AntOGfRfZ1a1WtT97TQ0xVBDB5IRfjGlCFANyJnffAWT6ATsCQLhthI+thO+NL0Wl7pq1RlYvUpOkhFALsNJMsQY+EkDfXzg2jmlksp6f7JE0hTFWmPfNroLLA1dPhaPD4VYA6ZKk3GGtDoJ9yG10ydDVQkGdCmGNvCSCCYnBHT+sUf/xzVWoKuXAUKI0sQdSyzGRBM8zbFtbq7e5SkhKjSwqTEks7MRqudNxb98Bkm7BanSmBIlbQ2o9iQvFrEnft88CHIhtfu31spLQBAkHSY4m/2wbW6gGDixkyJ4EqWBuCLLMXvJ5wNTzumpLF3BmxVQQCSQBDNMGO2MhS45CCy6grjSu1/ECeIMWJt274M9nugGq48XvAgB8U32BJJnaZsZtvNwqr58FVkspWSz2YiPhMA7gFjEiLYadN6ytNiAwQVUCmqVABb+6EPYRIM83O+MjRmgrq9PRTOlxTDBdMsxFxc/CNRIkzjE56gKdapSWIQ8NHLd5tY41mc6jSUU2SpQDUyQTSQMwTQVFmeZEnefTGJ6xmdVZmSQPhEmW0i0sYuSQSfMnGC0HVqQ+KIN5sIMARY+p2xSpgiALm8COY4iMdjsc5VFmwJH90f8DYbYhWF47f5H8jHY7BgBnuXJZVkm4nfzIwTl6WomSd4+/c3/THY7DistakAFMCJiOPL1Iiceqo8VtmPl5frjsdifhkQTcj/axnm0kXx1TKg0xc/CW4/ba2Ox2CxgSssnTxp1+pn6RifUEC0zAHqR6cbH547HYYUR9KzrNWVWCurFrMoMRtHOC/6FWaCLNTaYgbGRECw8R/5vjsdiktMKOGRpuqOyKTDcT8MAWPl3+UXwRT6XTciV3lpHEHQAOwgcf4x2OwnooXl8ovuiQIM+uwnmd9j3xPK5QOSWJJmONvQCMdjsKAoqvGoDYAnngT+g+mB/eHfuJ2A7/bHY7FUBkqzQ7Dtojv4gSfywO7Ejfcx9zjsdjMBEvaDBF7G43I2xGrRCBFWygEBeBzz548x2CYGzFZlCkMRydjP1E8cRgikshW5YSRxuRbHY7GCf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0" name="Picture 16" descr="http://www.topnews24.ru/readme/uploads/posts/2008-04/1207334849_chert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7" y="3068960"/>
            <a:ext cx="4043988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46776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vokrugsveta.ru/img/cmn/2006/07/24/00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0821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radio-warsaw.ru/var/friday/w04jebd74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64" y="34076"/>
            <a:ext cx="9122236" cy="682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4111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Кальмары картинки, фото, видео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9391"/>
            <a:ext cx="9189720" cy="687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9974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Осьминоги картинки, фото, видео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965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7200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data:image/jpeg;base64,/9j/4AAQSkZJRgABAQAAAQABAAD/2wCEAAkGBwgHBgkIBwgKCgkLDRYPDQwMDRsUFRAWIB0iIiAdHx8kKDQsJCYxJx8fLT0tMTU3Ojo6Iys/RD84QzQ5OjcBCgoKDQwNGg8PGjclHyU3Nzc3Nzc3Nzc3Nzc3Nzc3Nzc3Nzc3Nzc3Nzc3Nzc3Nzc3Nzc3Nzc3Nzc3Nzc3Nzc3N//AABEIAH4AtgMBIgACEQEDEQH/xAAbAAACAwEBAQAAAAAAAAAAAAAEBQIDBgEAB//EADoQAAIBAwIFAgQEBQMDBQAAAAECAwAEERIhBRMxQVEiYQYUMnEjQoGRUqGx0fAkwfEVYuEWJTNDgv/EABoBAAIDAQEAAAAAAAAAAAAAAAIDAAEEBQb/xAAjEQACAgICAgIDAQAAAAAAAAAAAQIRAyESMRNBBFEFYXEy/9oADAMBAAIRAxEAPwA/mYjKshHKIwvfTTmK8+aHLGzqu2eppNdIwRDCyhx3wd/vVFpLOnEkbQRgb5GMD2rDCZrnA0RBVdLlSaWXCxJIzAqABlj4oc3cj3d8MYLD05oQK3JVZmUEHOCf82qm0uilFhMUiRKZZZCQWJ1EY/ai0k/BMjF1Dj748dOtLmVpJNScmRjspO4H6UeBPDbqi8tmO2rOAPtiqsKgKSe5klRIoJEjB9Td2H+1F2xAJbRrA6jNLby9uEkAeADWcKeaWFM+EplyqyqjN9Kgdf1q4y3RUlokNLzowi0A7EGrLgSW7aNeYz0xV5WTU/MBxGfUCcYqHEF5ccbA6opBlW8HxTH0KRStwQAvUZ71ITY1BclM9cdKrNw4KaEGUIOwoi+hlaYyRKTE2C7dgT5of4Gl7ByhX1HOk9NtqatDzIFlbZwoJ/7hVklvJDaaYxzVVMmMjqfIqjhkxkgZXAUYwBnoKtIuvRRrDyBASKImSGOYK7MRjfFeit2huykieoDOe2KheoJWZ4TzGBwY1HqGKpplJFyQp9QbKHpmqy+WIO48CuwL/wC3PqJUZ2/euG4hidUQthhuwqcbKemT5vp3j/8AzVg5bRelDrznOelelj/DypLZ+k9c1G2lSONlmAyD+tXXoF/ZIRl0JPpIrksDNAVifDHvjpUJWTQWWbY9vFVpcaBjUdPdsUPQXYSI+XGgyWHnHWvUObxnAQthF+mvUNF2LUVULOQxK50gnP7VBoI3Uc5i2N85wa9lPzklVO3TFQ2KMrZHqODSjU4lI1qxDyF1OwwoGN6iFgjkB5SsufUrDY1JiroY9gR2NeuLJ4WiUv8Ahkag+SQf1qWwaGv/AE63uIBcWK4YbNHn96Gtrz5W/iLLmN20lvvsM1RYcSNlcAbaGPQHP/BqfxFCXUXFppMb7so6g/xbU3TVoFoE4rwuVuOLaxqic9sxtkgEf+MUVacNubOacaOZJbDUcNjGe9EXt0ksFhf5zLBIpY98HZv9qcXk6Q8SW62Kzx6H8bbj/eo4K7JRJHjurWMsoxMQGoGflqktk+Byj6CT+xqEFxHG8NujekPhR9gTSv4m4kltfkggNpGR9xRN0FGHLQS9sVsfmw+VV9LJjcVdYX5E5BOYmAUg1m5PiSNuCXES7SHb7kkYNRs+IGThst0ikAShAPfAqckTxOKNhbXEwvtLSGSAq2kfw4PShmuFEksMXUyHcdt6T/8AVl4dZMZ3GsAuwzuPC/elEnGBbIhd83Uw1vg/TncCrui+Jupr8Zyv1Y0jHirbG6iFmgZMsN1x2NZNuJQ2FqjXR/1Ei55ed1HbPih3+IdMbYYK77Z7D3qOVAqDl0tGsu7lZJUtgMq2SWG2TRMljbyQRSepRgMy5zkVmeCvLf3ImBYwxjAPn3z0p5xLikFtEqvKoBGTv2H+YqJurBlG3SCtYymhSiKCyqTnbtVD/iLqjbJJJHfrSNeMycRneC1wHlwNTfTCnkkd9+lOY3gsbb0tzyi4U43c+AKiZHFdA91FOAGcAlu69MVYHVgsbRsoxudVSsI5ktW+Zl1ySMXK9kzvpom3EAX8VQz9sb1IpsTOkCSWisAVlXHvXqKhhEjN6io7bV6jr9C7M+0i+rV6tt8jP7eK7CvzMojuJFRHPpfVVImjkiWWPUrMMEdyK9phJYBiTGRt03OMZrCpHWlia0wu9sbqzyXUPGf/ALEGQfue1G8JuQ0QtL1kx0TB3U9hVHC+LgXT8PfMhUbrjoD4z1qfE7KJo2e2ykmOop8UmuUREk06ZfJwyNeG3kIjUyCQyxuowf0/tWSsuNHVcWczK6xthZFGNQ+1P7fikgth8wQJU9LHP1f80luH4RMs8cyJBLLkiZFz6vf2+1FqrREmns6nEVitmRsMpJx/uP6VbJ8QA8LzIwJj2I8isXJdSAtC5774Odx3FVa3KsmSM9qDmP8ADZo7T4gT5gyTMcp9G/Qnr/Kk3FeJTX3EZZ8sVfBXO+w2pWYmJIzjNHWkLKMYz3FBLJodHFTsoVXDlS2xppFfSWXDmijILGbmD29IFeTh0jFGfCA9cjoK5JY6m+vAHXbpS1kdhThGSoXyTzXcg5jsU1ZI8mpJJI19zmwXDZyRkU2isY9Sov1Mhbr2xnxQ8logiBRhuT96nkbK4xALiaWWZndmeQnJY7kmpQcTS2bUYYyw/NIM1KWxlIffSFIBOOhPal03CJmd9cigL3J3NOhJN7YucUlo0kPxfdTDk2du88vYIMKKbWHDLiWV+I/E9wsdsi6uVzMavv4A8Dc1g7C7ueFTsIYck9ctsafR2fHOOJGhvYHQeoW5fGR98f1pzVmd6HMnxOl3KtvaQJDaRt+HFGuM9h0/pWq4ejhY3uwFcbop/L/5pHwn4OtIZxcSGWJ9GCpkDAN/ECO/8qerf2TXK2duDK5Xlr6i2lR1Ymq/yLmuWoh8LK8uMDHVz2oiCaOOB0htwNRzzCN6XLDJPclI5AttGANOPq26k0cLmAW5LOikDc02GzNk0XQRFo85yT1rlK14j8wx5SsVH5gdjXqvkBTM/YW+qRrmVHkEIysYOM/ehzzxcwyzxPHZmfW2FOCew+w2rWcN4bJaF5Jl9RHpTrV6IJOZzG50T7mN+x9vH2rm4cE3CNnofk/Nh5Z6v6EnB7C1t+KSy6pXuZN3Yn0AN0GP0qrivzNpdKkAnMSyZmckEaW8d8Cn88FtGSrjQxxs2xHjBpZe3fKR1fTIGGCGPatfjaWtHOWRudvZkuPyXFtLn6lI9LqOtZW5mmlbUpyfGa0fGOIOfTAgEY6Y3pCqcx9TKQT4pc3TNGKNraIwBpD68h/fvTCG2Ekepxp09c+P8NEWtqNCHQWzk6gM4A6nHgURbyxF2RmeKWMnlOB3918nyTWdu2PutI4LG2MUcgx6hjOc4PTfbY1db2S22qXBJVgjahuD/mashkis5mgnhkeLTiWMSBst5BxgfzqqHlG8YCFrwuMIS7LgnpufFUwNh5tWa3vQoIMDiQJnoOmduv33oeHlyW17JLyFlfddRweufSME/wAxRNhmO5ntZyrvIhUlSh9XjUxx+u9c4bFOReRRySoOW2tYoteoDsTtge9SgegWxYFLmVsa0iwn4ipjt+tU2aKsc0s5UrGh0I7rjUfAPX9KPUlracW0iWseFDwl2dpD56f2FWXCuOGW4kWXDHCF4lClR2B61aiRsUWqFozGqFpcYiYEAIOrH+Xml14oRYjoOjp0xtWia0MyvJaJ+HFDlwGyRsc599jQ91w2WS2kVJI3+XgEjjV/EcnHkjaj6Jp6OTfC/wA/w0XPDzqkUZC/xjxRfwfw294at1xDiEZhijiblq/UnqT9tqW/D3F5OGSBZ5H+VOfSuM58rn+YqHFuP3d/iJz+CW3RNtWP86UxzT2haxy69Cq54/xa8/C+ZkSNiQFQY1e229a/4bjPC+G5Ya7ycgaR5PRf96yFzbsHjmt4gsrdMDH6VrvhOCbX83fhlMIIUFgRk+P0/rRJ2BkqOkaW1SeK2aJ2AlO7kHOf1qu3sJTFgscsTjPivWcTtLPrlkZtIkGV2XJ6Zq+KSUA51HIOBnvWiD0c+abZFbM2qhGCjP7V6uOk1yAZlwB9J1da9R8YsG2NoLvmzjGGZfyt4FRvLp4kmCRppj3WPz3P61W6pbyNOudeMMo8Uuu4Lu6ubma3YopjzGpH/wAhG1JTaRprZRdcSt7iMGW3cAbgnf8AnSTi/GH+sTuGUY1EDYUMLnidsrGOOd2Y40BshT9h3oMQcRvWCXYUkKGkLBcqPfHegcmOgkK7m/mupdbTPKB56Cq4mMkwwB+9Q4rKBLy4SdCnA9zVvDl0euTGxGfSW6+wpU0bIukNkimASW2aOGYEBdE2WfcAYGfOT/gq/ku/qvo0GhdEbDAUkHcnG7H7daCPyz7iGQE5OWYDJOOw/pTC2VQjKFYrsmNs6d9s/wBqBIByJw2rMHsNIVgNSIkQLyHruc+kY3qRAurCBcjXE2gIZAM58KB/MmiEgj0xlTgISUOkYyPYjfeiVRyWdkk0SZUExBsnqcHYDfxii4g8iiBFjuYGt4khlbTp5LhuX2ydXf8AUYqccLcybKmclWMpf8m+5zqAJqxE5cTriRGkOmQEbAf1ztUXijiZo1hWUAYDSppK++Af71FArkSRUhVoYy6hmBw8oaI4HfA3NTSHls5NozctMXCc06fYnB6Z/KPFcJMSoxgcZOWy5AkGe223SqZFWQszZBJ2ySf+aLiCQdoQkZt8rLGcHLHEgJ26jYdOp70LPZWqqwCSkpKF1J4I3XHnwRscUwka43bmyMGTlkj86jtjHSqcxiVHUsmgHQHYgjuMEd+vbxUaJdCDito108s1uVa2gAUNp0cwD2/ix++Koj4Zc/IvxALotgwCl/rOD9Q+1aKK0FzIkLDqdTldgD598f71P4g4raWrabicRW0S6Qq/nYjB2HgVIwsksrSMjPem0lNwshuHErEtoxqB/Nk+euPeipviaaexjUkIjPg+SB2pRccXtr2R0tlJGDs4wCKFt4dRSS4ONUg0qOmO9N4cdAclLZ9Y4TxLmxQyvLGfCBskmm88uuAEppZiML4rM/D8FxaTRrHDCtgyhzNqG23TzRDcRe4vJ5c6bZc+pthVoRJbsbpE0gyZdI+1eqiwvIr1MNqygHau03oQwe54lLPchbOGSXQ41EDY4PmnS3EKt6ehYjGwKE9RScRy2MBw50pvlR1+5oL/ANQ2slxJIvCXeYjMksZUKfuaUtdmmrH929myHn3DBfGcZrLfEvFbSzsjHaxEK5wMLp1Hp1PWhOJ/GVysZ5FhEn8DMxb+lZxribiFzG19mWVj17IPAFVb9DFUeyiS3d0E7D1SHP2G+1XI6RxKFY+/tT/iNktrwXXKMEKXwe2TtWYtZRoIcaAd8mr4r2Dkyt6DWu3KkawUPmmvALgTEwk4YDb3rPzSpEgIUMD+apcNvRaXtvMzBRzBn7VJRTAxzaZ9BSHQdl7ZXfp5qwwnJO690HXY+9WJpePI6VehjFByRqjCT6QOYCAwAWXIzkqcjzXpICWYsvVRgRkAfrtR6SopzXGlgO2AKHyRGr4+R+hbJEG04XGBvjJz/aoyplEXTsB/ETTEtBvg4zVREZzpcVPJD7I8GT6FxDZXGFx09WP1qEmhULOTpRT9ZyAKPkVcjU4wKy3x1xQWfDvl4nHNnOnOd9I6/wBqLT0hMoSjtoRXfxDctcFrSURJ0UA5yPel8HDr/j3EOQrnf1vKwOFHmgIZlJYmIhhjS3QfqK3XwRxmyt7e6W8mjS4Z86nONS4679aNLgxTdoTcR4ZwngCrAJDLd4yVP1fc+BU+G8Iku5pJJBpYjMSg9KC45OOJccursgDW2EH/AGgYBpvZTT2ohA0uABpbrt4NScvZIJoa8KgjngUPJOEU+qNX9J9iO1aYwpNG8cMas0gAyO21IYbmKaRubZpqI3kwD/hpzbssEETOGVdm2ODUjsVk7DrRJbeGNLm2UOEw2k9TXasZoJwHjkT3y29cpiSFNmWuOPtF+BNHk9CKEnubadPROEx1hc6SfbbrUb8POgEjnLn6iM0nnguUuOXbrI6jOpjGTildj06LLebhh4oP+qc+K30nRylP1dh0O2K0XCbzgs05HCuGFypwssw9RPtn+tJYuB8TS7jEtmblJEDJoOAM+T2+1ay1s7bg9tzJwqTsuNKnUQPA/vU6LW3bMv8AGN1dTIiOoSMHPLXfO+ASazZlMelWGnVsM1p/iRnZQQBzZXBK9Sq9gBQVtwfnKrzo4jO43xk0SKybZmb1vT12H5aGSKdkDEFl99hW8n+EoXxNcqyQPjQFPQ+5qi/srRIPwowCPSA3WqlkSBjjbY+s7zFnCCfVyxnf2q35qk1seg/ai0yd81zJzZ6rFigkhgJmY9/3qLTHPU7Gq0zj7iouQC3ilbH3GyFxdsgGkmhHvpV/MRU7rB79KXz9KC2aIxjRZLxCfVnWSKx/Hnmu+JtzTq6aR1wK0jUMvDhcTNJEVEjYXLdB75/Q1u+LKpHK/KwXhtehPPAVSMBfqUjPvVQgIgVx9ROKZifESJIvRwVPtVpt8IdWAAetbLOAmqI2cK8+LngagBnI609+Rt1iEttcqmnfQ2NvsfFTh4RFe2qESGOYD0nFCX/BprdBI06HfGkd6LQmRxrx5JAdZJU5B7D7e/vR9lJNczqis7jHRulL7SxZyI+W2GH1Y2rRcNtGsWJyjow9QK4IqJKwXsLtH+WUiZUYnz2rlFRiJVywBz0GK9R0CJbyzK7KCEzvvvUI7jiMDMOGTOADl0wCpPnetd6blAVRQSvfzQU4FumhUUN5FAov2ObEkPFeOMf9Q8WjG+lMNQ0090krSzRgZ+h2Ook0Xcr/AKgJgEMo2JO1OuH8Ahms05h2PYE5/epxsu6M1wqye6vObcEuM7nO5NagNbpH8vBACMYyN6pWwjgnZYs6RkHPU1CSQ2dvIsACkbA+M1fSKqwu04atzdW8bSf6ZcmQZ+odhQnHuG8OkuD8qyLGyAjSaCW9u3OlJtLNsTjrR8NvG10sLqDIihiw2BzntSYyU5WMcXEy4t5IRnQwQHSGPeropf5Vqrq1iuEaGQenptSu94DHAqATuZAfU2NiPGKzZcTvR2vi/ITilIXGYIc5xVTXA6Ag/rVvGrCMyxiFmjGncZ2Ncs+Fxct2k3wM9KySVOjsQ8XjU2xfPcgnGaHeUEdqaXNtGq7opIpVd2qEZU4oVV7NEXjmqRVI/ij+BcqZijMG9YDqPFJhbu0yJzMKTvjrWnsuBw2ycy3Kh8jUzDJrdgjWzifmJOMeC9l/E+Gx3saxKgCqMZ6Y36CgIrWKwb5a9AaM7K7d/vT27haC1Cq4IG52xmlxkZj6zqx0z2rRKXFnn1sqlhjt2Bs5XkbOSvirIIkdBrhCOTsT5plw27IkIkRW1DGcYrt8vzMh0qqY67btU4txsH2BCLBx/Si7eFmCmQ+nBLdsUVaRfL3CRTMZFK561G5fM5REVY/FFjSSsqXdHnW29LRkkEdmr1cbh8ecKxA+1do+RV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0" name="Picture 4" descr="http://www.aquariumhome.ru/images/shop/2010/10/19/22/19/2266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8802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Актинии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524125"/>
            <a:ext cx="5436096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os1.i.ua/3/6/6831334_a4eeb06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370790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os1.i.ua/3/6/6831339_12bfb6cf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5" y="7937"/>
            <a:ext cx="4355976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5451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Актинии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76"/>
            <a:ext cx="9144000" cy="685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6909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s2.goodfon.ru/image/54713-1920x12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623" y="0"/>
            <a:ext cx="9577065" cy="717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6540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www.zastavki.com/pictures/1366x768/2005/Animals_Under_water__002039_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9899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</Words>
  <Application>Microsoft Office PowerPoint</Application>
  <PresentationFormat>Экран (4:3)</PresentationFormat>
  <Paragraphs>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Море Хто мешкає у глибині?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</dc:creator>
  <cp:lastModifiedBy>DNA7 X86</cp:lastModifiedBy>
  <cp:revision>5</cp:revision>
  <dcterms:created xsi:type="dcterms:W3CDTF">2013-10-09T17:42:34Z</dcterms:created>
  <dcterms:modified xsi:type="dcterms:W3CDTF">2013-12-14T13:13:24Z</dcterms:modified>
</cp:coreProperties>
</file>