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3" r:id="rId2"/>
    <p:sldId id="257" r:id="rId3"/>
    <p:sldId id="266" r:id="rId4"/>
    <p:sldId id="265" r:id="rId5"/>
    <p:sldId id="264" r:id="rId6"/>
    <p:sldId id="267" r:id="rId7"/>
    <p:sldId id="268" r:id="rId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6600"/>
    <a:srgbClr val="CC3300"/>
    <a:srgbClr val="FFCC00"/>
    <a:srgbClr val="336699"/>
    <a:srgbClr val="3366CC"/>
    <a:srgbClr val="0099CC"/>
    <a:srgbClr val="00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4061" autoAdjust="0"/>
    <p:restoredTop sz="94660"/>
  </p:normalViewPr>
  <p:slideViewPr>
    <p:cSldViewPr>
      <p:cViewPr varScale="1">
        <p:scale>
          <a:sx n="42" d="100"/>
          <a:sy n="42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1024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ru-RU"/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388D61-3E83-4476-9338-B4ABC888805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3096798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609600"/>
          </a:xfrm>
        </p:spPr>
        <p:txBody>
          <a:bodyPr/>
          <a:lstStyle>
            <a:lvl1pPr algn="ctr">
              <a:defRPr sz="54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381000"/>
          </a:xfrm>
        </p:spPr>
        <p:txBody>
          <a:bodyPr/>
          <a:lstStyle>
            <a:lvl1pPr marL="0" indent="0" algn="ctr"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0" y="6689725"/>
            <a:ext cx="2133600" cy="168275"/>
          </a:xfrm>
        </p:spPr>
        <p:txBody>
          <a:bodyPr/>
          <a:lstStyle>
            <a:lvl1pPr>
              <a:defRPr sz="1000"/>
            </a:lvl1pPr>
          </a:lstStyle>
          <a:p>
            <a:endParaRPr lang="en-US" altLang="ru-RU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689725"/>
            <a:ext cx="2895600" cy="168275"/>
          </a:xfrm>
        </p:spPr>
        <p:txBody>
          <a:bodyPr/>
          <a:lstStyle>
            <a:lvl1pPr>
              <a:defRPr sz="1000"/>
            </a:lvl1pPr>
          </a:lstStyle>
          <a:p>
            <a:endParaRPr lang="en-US" altLang="ru-RU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689725"/>
            <a:ext cx="2133600" cy="168275"/>
          </a:xfrm>
        </p:spPr>
        <p:txBody>
          <a:bodyPr/>
          <a:lstStyle>
            <a:lvl1pPr>
              <a:defRPr sz="1000"/>
            </a:lvl1pPr>
          </a:lstStyle>
          <a:p>
            <a:fld id="{8791B0A8-93A2-4442-B2CD-7F5A5A82F964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7F67C-FE7A-422B-A999-31447D0AACD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050474127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5150" y="76200"/>
            <a:ext cx="2228850" cy="6400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600" y="76200"/>
            <a:ext cx="6534150" cy="6400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B9091-F711-486C-BDD7-8FF4FEEBC31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050226445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533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914400"/>
            <a:ext cx="37719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52900" y="914400"/>
            <a:ext cx="37719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657975"/>
            <a:ext cx="2895600" cy="200025"/>
          </a:xfrm>
        </p:spPr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6657975"/>
            <a:ext cx="2133600" cy="200025"/>
          </a:xfrm>
        </p:spPr>
        <p:txBody>
          <a:bodyPr/>
          <a:lstStyle>
            <a:lvl1pPr>
              <a:defRPr/>
            </a:lvl1pPr>
          </a:lstStyle>
          <a:p>
            <a:fld id="{40E7B34F-B6CF-4B9E-90EA-DA650574AEF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467744483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784AC-D662-4E12-AC25-C55F7A919FE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260908555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0577CA-520B-4F29-8776-8EA3F6029AF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88564270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8600" y="914400"/>
            <a:ext cx="3771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52900" y="914400"/>
            <a:ext cx="3771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7FC64-20F2-4D75-ACB4-B88667F4428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830234334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D44CB-C254-4D22-97A9-9E27282CC98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66906154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46B6D-8B0F-4998-A142-2F99B93EFEA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421787672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1B7791-BA2A-4892-AA16-B1C98CA3471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3502447566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BFCEF-516F-465D-B36C-8890A2E9E3C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1012251396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D3DB87-D287-4CEC-8554-E5896DC6C2AA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xmlns="" val="2220193070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8" name="Picture 14" descr="apples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57200"/>
            <a:ext cx="3967163" cy="632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76200"/>
            <a:ext cx="89154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914400"/>
            <a:ext cx="7696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2133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endParaRPr lang="en-US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57975"/>
            <a:ext cx="2895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endParaRPr lang="en-US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57975"/>
            <a:ext cx="2133600" cy="20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Eras Bold ITC" pitchFamily="34" charset="0"/>
              </a:defRPr>
            </a:lvl1pPr>
          </a:lstStyle>
          <a:p>
            <a:fld id="{717B8655-5955-4F54-9687-B96B41C9377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fade thruBlk="1"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6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250000"/>
        <a:buBlip>
          <a:blip r:embed="rId16"/>
        </a:buBlip>
        <a:defRPr sz="14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19" name="Picture 15" descr="apple_tree_eating_its_own_kind_hg_clr"/>
          <p:cNvPicPr>
            <a:picLocks noChangeAspect="1" noChangeArrowheads="1" noCrop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676400"/>
            <a:ext cx="304165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27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3962400"/>
            <a:ext cx="91440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4400" dirty="0" smtClean="0"/>
              <a:t>Що ми можемо і повинні робити щодня</a:t>
            </a:r>
            <a:endParaRPr lang="en-US" altLang="ru-RU" sz="4400" dirty="0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609600"/>
            <a:ext cx="9144000" cy="1066800"/>
          </a:xfrm>
        </p:spPr>
        <p:txBody>
          <a:bodyPr/>
          <a:lstStyle/>
          <a:p>
            <a:r>
              <a:rPr lang="ru-RU" altLang="ru-RU" dirty="0" smtClean="0">
                <a:solidFill>
                  <a:srgbClr val="FF0000"/>
                </a:solidFill>
              </a:rPr>
              <a:t>Краса </a:t>
            </a:r>
            <a:r>
              <a:rPr lang="ru-RU" altLang="ru-RU" dirty="0" err="1" smtClean="0">
                <a:solidFill>
                  <a:srgbClr val="FF0000"/>
                </a:solidFill>
              </a:rPr>
              <a:t>людського</a:t>
            </a:r>
            <a:r>
              <a:rPr lang="ru-RU" altLang="ru-RU" dirty="0" smtClean="0">
                <a:solidFill>
                  <a:srgbClr val="FF0000"/>
                </a:solidFill>
              </a:rPr>
              <a:t> т</a:t>
            </a:r>
            <a:r>
              <a:rPr lang="uk-UA" altLang="ru-RU" dirty="0" err="1" smtClean="0">
                <a:solidFill>
                  <a:srgbClr val="FF0000"/>
                </a:solidFill>
              </a:rPr>
              <a:t>іла</a:t>
            </a:r>
            <a:endParaRPr lang="en-US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Навіть тваринка розуміє!</a:t>
            </a:r>
            <a:endParaRPr lang="en-US" altLang="ru-RU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7079704" cy="1002432"/>
          </a:xfrm>
        </p:spPr>
        <p:txBody>
          <a:bodyPr/>
          <a:lstStyle/>
          <a:p>
            <a:pPr marL="0" indent="0"/>
            <a:r>
              <a:rPr lang="uk-UA" altLang="ru-RU" sz="2800" dirty="0" smtClean="0"/>
              <a:t>Як правильно прокидатися та вставати з ліжка</a:t>
            </a:r>
            <a:endParaRPr lang="en-US" altLang="ru-RU" sz="2800" dirty="0"/>
          </a:p>
        </p:txBody>
      </p:sp>
      <p:pic>
        <p:nvPicPr>
          <p:cNvPr id="6" name="Picture 6" descr="http://lolkot.ru/wp-content/uploads/2011/07/utrennyaya-gimnastika_130961598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7020272" cy="5085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6840760" cy="533400"/>
          </a:xfrm>
        </p:spPr>
        <p:txBody>
          <a:bodyPr/>
          <a:lstStyle/>
          <a:p>
            <a:pPr algn="ctr"/>
            <a:r>
              <a:rPr lang="uk-UA" dirty="0" smtClean="0"/>
              <a:t>Зроби висновок:</a:t>
            </a:r>
            <a:endParaRPr lang="ru-RU" dirty="0"/>
          </a:p>
        </p:txBody>
      </p:sp>
      <p:pic>
        <p:nvPicPr>
          <p:cNvPr id="5" name="Picture 8" descr="http://miledy.com.ua/uploads/posts/2013-09/1379409273_utrennyaya-gimnastik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12776"/>
            <a:ext cx="6084168" cy="4941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312605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12" name="Picture 8" descr="no_apples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8750" y="914400"/>
            <a:ext cx="362585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56699" y="609600"/>
            <a:ext cx="9144000" cy="609600"/>
          </a:xfrm>
        </p:spPr>
        <p:txBody>
          <a:bodyPr/>
          <a:lstStyle/>
          <a:p>
            <a:r>
              <a:rPr lang="uk-UA" altLang="ru-RU" sz="4800" dirty="0" smtClean="0"/>
              <a:t>Порівняй!</a:t>
            </a:r>
            <a:endParaRPr lang="en-US" altLang="ru-RU" sz="4800" dirty="0"/>
          </a:p>
        </p:txBody>
      </p:sp>
      <p:pic>
        <p:nvPicPr>
          <p:cNvPr id="7" name="Picture 4" descr="http://cs301709.vk.me/v301709973/4aff/JqRb5Sk1oFY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1" y="1196752"/>
            <a:ext cx="4060074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randrs.ru/photo/0-0/21329_nyaya-pbyalub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26807" y="3300443"/>
            <a:ext cx="3995936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dirty="0" smtClean="0"/>
              <a:t>Комплекс ранкової гімнастики</a:t>
            </a:r>
            <a:endParaRPr lang="en-US" altLang="ru-RU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14400"/>
            <a:ext cx="3773488" cy="5562600"/>
          </a:xfrm>
        </p:spPr>
        <p:txBody>
          <a:bodyPr/>
          <a:lstStyle/>
          <a:p>
            <a:pPr marL="0" indent="0"/>
            <a:r>
              <a:rPr lang="uk-UA" altLang="ru-RU" sz="1800" dirty="0" smtClean="0"/>
              <a:t>Обирай вправи для різних груп м'язів </a:t>
            </a:r>
            <a:endParaRPr lang="en-US" altLang="ru-RU" sz="1800" dirty="0"/>
          </a:p>
        </p:txBody>
      </p:sp>
      <p:pic>
        <p:nvPicPr>
          <p:cNvPr id="6" name="Picture 2" descr="http://www.menjournal.ru/images/content/stati1/utrennyaya-zaryadka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56792"/>
            <a:ext cx="6408712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28600" y="332656"/>
            <a:ext cx="7511752" cy="1584176"/>
          </a:xfrm>
        </p:spPr>
        <p:txBody>
          <a:bodyPr/>
          <a:lstStyle/>
          <a:p>
            <a:r>
              <a:rPr lang="uk-UA" sz="3200" b="1" i="1" dirty="0" smtClean="0">
                <a:solidFill>
                  <a:srgbClr val="FF0000"/>
                </a:solidFill>
              </a:rPr>
              <a:t>Під час виконання вправ слідкуй за поставою!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pic>
        <p:nvPicPr>
          <p:cNvPr id="5" name="Picture 2" descr="http://cs10828.userapi.com/u17407610/-12/x_5e4478f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484784"/>
            <a:ext cx="5832648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0877396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1408584"/>
          </a:xfrm>
        </p:spPr>
        <p:txBody>
          <a:bodyPr/>
          <a:lstStyle/>
          <a:p>
            <a:r>
              <a:rPr lang="uk-UA" dirty="0" smtClean="0"/>
              <a:t>Обери собі</a:t>
            </a:r>
            <a:br>
              <a:rPr lang="uk-UA" dirty="0" smtClean="0"/>
            </a:br>
            <a:r>
              <a:rPr lang="uk-UA" dirty="0" smtClean="0"/>
              <a:t> спортивну секцію за вподобою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051720" y="1412776"/>
            <a:ext cx="3771900" cy="3960440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uk-UA" dirty="0" smtClean="0"/>
              <a:t>Футбол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Плавання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Боротьба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Легка атлетика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Танці</a:t>
            </a:r>
          </a:p>
          <a:p>
            <a:pPr>
              <a:lnSpc>
                <a:spcPct val="200000"/>
              </a:lnSpc>
            </a:pPr>
            <a:r>
              <a:rPr lang="uk-UA" dirty="0" smtClean="0"/>
              <a:t>Шахи</a:t>
            </a:r>
          </a:p>
          <a:p>
            <a:pPr algn="ctr">
              <a:lnSpc>
                <a:spcPct val="200000"/>
              </a:lnSpc>
            </a:pPr>
            <a:endParaRPr lang="uk-UA" dirty="0" smtClean="0"/>
          </a:p>
          <a:p>
            <a:pPr>
              <a:lnSpc>
                <a:spcPct val="200000"/>
              </a:lnSpc>
            </a:pPr>
            <a:endParaRPr lang="uk-UA" dirty="0" smtClean="0"/>
          </a:p>
          <a:p>
            <a:pPr>
              <a:lnSpc>
                <a:spcPct val="2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58084252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friendly_tree">
  <a:themeElements>
    <a:clrScheme name="damage_contro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amage_control">
      <a:majorFont>
        <a:latin typeface="Impact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amage_contro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mage_contro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mage_contro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friendly_tree</Template>
  <TotalTime>13</TotalTime>
  <Words>53</Words>
  <Application>Microsoft Office PowerPoint</Application>
  <PresentationFormat>Экран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friendly_tree</vt:lpstr>
      <vt:lpstr>Краса людського тіла</vt:lpstr>
      <vt:lpstr>Навіть тваринка розуміє!</vt:lpstr>
      <vt:lpstr>Зроби висновок:</vt:lpstr>
      <vt:lpstr>Порівняй!</vt:lpstr>
      <vt:lpstr>Комплекс ранкової гімнастики</vt:lpstr>
      <vt:lpstr>Слайд 6</vt:lpstr>
      <vt:lpstr>Обери собі  спортивну секцію за вподобою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Краса людського тіла</dc:title>
  <dc:creator>Михаил</dc:creator>
  <cp:lastModifiedBy>DNA7 X86</cp:lastModifiedBy>
  <cp:revision>3</cp:revision>
  <dcterms:created xsi:type="dcterms:W3CDTF">2013-11-10T19:26:11Z</dcterms:created>
  <dcterms:modified xsi:type="dcterms:W3CDTF">2013-12-14T13:13:08Z</dcterms:modified>
</cp:coreProperties>
</file>