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0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7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5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3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4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1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0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F3F6-0145-4F56-A4BC-EA03C5569F38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4D4E-ECE4-4E98-A89F-D36637D5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3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rovce.ck.ua/wp-content/uploads/2013/06/vulg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У </a:t>
            </a:r>
            <a:r>
              <a:rPr lang="uk-UA" sz="6600" dirty="0" smtClean="0">
                <a:solidFill>
                  <a:srgbClr val="FFFF00"/>
                </a:solidFill>
              </a:rPr>
              <a:t> світі </a:t>
            </a:r>
          </a:p>
          <a:p>
            <a:pPr marL="0" indent="0">
              <a:buNone/>
            </a:pPr>
            <a:endParaRPr lang="uk-UA" sz="6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6600" dirty="0" smtClean="0">
                <a:solidFill>
                  <a:srgbClr val="FFFF00"/>
                </a:solidFill>
              </a:rPr>
              <a:t>           диких </a:t>
            </a:r>
          </a:p>
          <a:p>
            <a:pPr marL="0" indent="0">
              <a:buNone/>
            </a:pPr>
            <a:endParaRPr lang="uk-UA" sz="6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6600" dirty="0" smtClean="0">
                <a:solidFill>
                  <a:srgbClr val="FFFF00"/>
                </a:solidFill>
              </a:rPr>
              <a:t>                              тварин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clevertoys.com.ua/photos/products/04-s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54661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orysne.co.ua/wp-content/uploads/2012/09/dyki-tvaryny-vedmid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RVxnQtEdJ5IWdT7mGliHQOtRz1vY3Q2-bbkScw36l-Ze1Wh4co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56992"/>
            <a:ext cx="456993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ikavo.com/images2tumb/2010/10/24/img_134247999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" y="3356992"/>
            <a:ext cx="4553016" cy="34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school.xvatit.com/images/7/72/10-thic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675456"/>
            <a:ext cx="55709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levertoys.com.ua/photos/products/04-ti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304"/>
            <a:ext cx="5112568" cy="44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QUEBQVFhQWGBsZFRcWFBQVGhgVFhYXFxYWGBgYHCggGB0nHRUXITEhJSkrLi4uFx8zODMsNyotLisBCgoKDg0OGxAQGy0kICQvNCw3NCwvLCw0LC0sLiwsLCw1LCwsLCwsLCwsLCwsLCwsLCwsLCwvLC4sLCwsLCwsLP/AABEIAOEA4QMBIgACEQEDEQH/xAAcAAEAAQUBAQAAAAAAAAAAAAAABgECBAUHAwj/xABLEAABAwIDBQQECQkHAgcAAAABAgMRACEEEjEFBiJBURNhcYEHMpGhFBcjQlSisbLSCDNSYnJ0wdHwFTQ1c4KS4STxFiVDRGNk4v/EABoBAQACAwEAAAAAAAAAAAAAAAABAwIEBQb/xAAvEQACAQIEAwYGAwEAAAAAAAAAAQIDEQQSITFBUZEFEyIyM2EUcaHB4fAVI4Gx/9oADAMBAAIRAxEAPwDuNKUoBSlKAUpSgFKUoBSlKAUpSgFKUoBSlKAUpSgFKUoBSlKAUpSgFKUoBSlKAUpSgFKVAPTXth/CbPS5hXVNOduhOZMTlKVyL+A9lAT+lfJ3xi7U+mvfV/DVU+kTan0176n4aA+sKV8oj0jbTj++vT/o/DVB6RNqH/3r31Pw0IufV9K+WMVv3tRATOOek/sW+rWN8Yu0/pr31Pw0Fz6wpXyf8Yu0/pr31Pw0+MXan0176n4aEn1hSvk/4xNqfTXvqfhp8Ym1Ppr31Pw0B9YUr5P+MPan0176v4aoPSLtP6a99T8NAfWNK+TvjF2p9Ne+p+Gq/GJtT6a99T8NAfWFK+Tj6RdqfTXvqfhp8Yu1Ppr31Pw0B9Y0r5Q+MPah0xr3tR+GrfjF2p9Ne+r+GgPrGlfJ6fSJtP6a99X8NV+MTaf0176n4aA+r6V8ofGHtSJGNetr6n4at+MXan0176v4aA+saV8nn0ibU+mvfU/DVPjF2p9Ne+p+GgPrGlcs9BO8GJxjeLOLeW6ULbCSqLApUTEDwrqdAKUpQCuZflCf4Wj94b+65XTa5l+UJ/haP3hv7rlAfOVXAwbVSidaEF1q9cNZQ8a9GsLKiNIrNVsrKjtAZAIkER7Kxc0tDBzSdi7eJlSS2FQOGRHQnn31p4rd7fxnbFMADImJ6zWmAqUZF0CrYq4CszDMZ0mSAB7SegqJSyq7IbsYnlRxsgAkQDp317OtEQD1tXotMABYMAxP8qjMRmNeFEaVbXu+hIjKSesivCs07maK1ckVQCrkUBRUedW1cvWrakIJVFXuAajn9tedXCgCTVwXAiNdfKrCKKoCqVXtaraqapUAvzVQmwpXqEjLJ5cutSDt/wCTemGsbPNbf3V12SuN/k4KlrG/5jX3F12SoJFKUoBXMvyhP8LR+8N/dcrptcy/KE/wtH7w391ygPnQiiNaJr2bZOYTzoQVfWSZ6gVlYvaKlwDoExH2msBxWndI99eklRvUNIxcU2eyUnITPQe+vCKlm7W6GJxiYZbUR1iw8SYA8yKnGG9EbbKSvGPgQkqyNgrWcqVLsTAmEKtB01qbGSRyBJi0a17YXFFAMc/dXWH9xsACUj4WpWcJkBgRL62SYCJgBp1z9lsmo/idxmFEdi+4iQizrQI+VxK8KONCuTiADw2zpqHTvuHFMgWIeKjNUXi1FOUm3SpQ/uK8AShxhYCFOHjLZDaHC0tR7VKQMq0kETbXS9a3E7qYtAJLKiAEqlBQ4MrkZFShRsqRB5yKZPYjKjRGrctbDEbLdQSFtOJIMEKQoQRqDIsbi3fXijBrPqoUY1hKj9gqSTGy1VIrPZ2O8qyWXSdIDazc6DSs9G6mL+ju2UEngJhR0TbmelTqCPkXq2K2W0NmOMrKHkKQoGIWkpMjuIrBU3UA86VcoVQCpBcQL1SKL1pQF7iLAjnM+Iryq5JtFXJb6mgLkJ4ZtXnV59XzqyJtUEHcvybvzON/zG/uKrstcZ/Ju/NY3/Ma+6uuzUMhSlKAVzL8oT/C0fvDf3XK6bXM/wAoMf8AliP3hv7rlAfOQrYYRwcMxAP/ABWCpEUCqEF7g4j4n7a6f6LPR6MUfhONBThkHhSTlLqoBieSBN+c261zJhskx1/jXWd3t9VdmGXDwtWbCREgWjvUTzOpMnmakxcrHXV45tpGRkJbSnSAAkAXNhy7/PvrUO4oFV5UZ9U6k5oCb6mVqbnn2yD1qH4TeHtPUzRMJCRKlrPEEoTIExmMWgEqWUoB7b0/tIKRJOVsJUVKSrh7MHKooULqbAzJ7XhzkuBkcYUiU0TubjHJTBIIJGW8C4W7hsPnB6FPaqH+cTUcxyOBxP6mONuRw+1G3mx5En21hbV3jSgOon5QNug6cKw0tZAi1ncIyoRp2hits9jw4pxLScpWvEgGSYOITjW1ZZ/+XBNLjTjNTmQuZeJ2QoqeFgMm1U3PJx3Mj3kmsPHbEUptxHNWDwGH81vIKj5BIqjDq3gXlSlLuzXX4CpPaYlwKdi2gAgdAmpNhAc8p9UHCOKnm03h1Lt5oFZra4uRvH4ooW68CZSdo4oX58OBw59xiq4XB5HEsmOBzZ+HJygf3dlWKxBmJuBc8+dqptXDkMO5tRhMEgnlmdxReX7Sa99tktHGun/01457N0WttnCMe3O5H7BrF6EnjsjaBJwLi/VQ1jccsaCC44W/IZU2rPwO0SzhO2cJU4lg4tajfNiMQcjMjqBktWn2sjsUY1I1wuzsNhf9eIUlSgPGaz9rtZ3MSwPVVisBhQO5tAW4PIAnyqLixTGYhTjhw7oQtKVYBhaVpSpJW+VvYwjNoezBki4Cdag2M3UbeSHcNKUjCuYtxCr5UF1YZS3zIIAsbgRczUrxZU7nW2eN5brjZF/ltoK+DYGD+phkuOnoFA86120DKHewsMXi2cGx3YbBhCUlPSV9kfI1i3zBz7aWxFNpaJBl1IWBzyrJDYA1JVEisB/ZjiFQpJSdYNjFdqexzansTjnEJccZedwuAayw3maAhxcDWFJSCe4C8ERXfDYgwbSTjFre2jieNUKGVlM6GLqUdABwiDGl4ZGpB8Jg05gV6fOBGneKxtopTnIb9UWnr31v9p7New5CcUktqUjOEmM0H1cwnhJ6G9RtKon2VTFSzNswSd7szcHhW8i1LVcAZAPnHmD5VtkYFhWHX6oXGZNzIv6taXCgouRytNe5dVEJFiPdVdSM29GYTjJ7Mz2gw2E9o2CFAyeh5GvHHYhgtryICViADzIrBxT6lJSmB5c6wHDUwou6bbEaet2zt/5OH5rG/ttfcXXZa4z+Td+axv7bX3V12Wtk2CtKUoBXN/T2mdmJ/eG48crldIrm/p6A/s1E/SG/uuVD2Iex88YlkhIJi/fWPFZuJ4zYARVqcMOZ91RmSMMyRk4JoJWVnRCc0d8Qn3keys3BqSEjOYkdUJmdRKlC0E6A9DaQbMktE/pFKT3gVlYREJCsxAFpTkBPQcSbmLRmBMWqVJFUpG82dEKCTIIAXnKkoKVGAkhI7Z8KULNJS2lZ5K5Zi1vZlIeWwgqkH4Q+wh49ons8wYzhLBCSEAElSESEiSqcPZO1ksjKlC1lRPrufAkgGxIUMz3iuUkixUQIG3wmEddUppnZ2yXQBcNOyu4kAPKcBUvvE0LIvQiW2EqCsriChawlZF9Ftdi8jvIXKp6KNbLdnb2VSFOSUheHXBOiVYl9LvL/AOwT5Vhbx7M+DqCOwxGGWB2nZPEKTKCM/Yuj84kpMnmCnnNafs7KA5B1HhlV2iPsqLi9jq27mPbDWEDihkacd2c9PNLoJaPhBP8AtrJwW2DmwYV8zEu4B8HnIyov3Bav9tcrcxSgl4GcpUw6Y1mCCR38RrbY3bipfCZj+0G30ySSDCwL85zD2Vn3gUidHH9ow4hZGY43D4M3kQwjLPmQT51fjlJfcxKLTitpJw6v8rDSpR8BM1ADt1faE2y/2icR5oGY36CvBG3XUhBHro+FLFz+dxCuxzeIB91O8CkTtWMQ8CtZgYzHNPqJ0GEZ7YoB8G8MpXgtHWtS1t5BLLrpjOvFY98TxDtmnGMI0mPnlIkdJnxib+PWRkzQkJLQ7m0tttOqH+lpKB+0rqawg8Sqedu+IgJF/wBEJAHeDymsHInMdYwDZWkZVBLozZnE3CMQ6lKH1tjQlpCmsK0P0if0TVDHa4AZYS1imyEi4T2oxUJnucw4RP6orXbmMq7CYBF+EqhKgnNZSokDiWCo6dqsm6/k87GhagS3m7SJTnGRRdbdLzKnB81xL7S2V5bK+EoX881m9jKLNbuW+tSdkSqM7mKxD6uWVCwVFXdDJ9tbrZmKw2fFbWe+VU2UhpK5JQtww3PJIHCAeQJ7q1ymkNhwp/NoweLU2eWXF4o9mkeCH0/7q1OL2ghnYrTQguYp1bigLkNNcKZ6SQiPOi21D3MzaGwgplW0dru3euwy2qSoqEpM9IiAOUSRpXO8RslcBZBSDcSkiR1Fq685iGm8epONQhbWBwLakt6BtwBhOWNCJckk6W6V57ybBef/AOrxzzTJUPkWJzEI1Si32DxNLXRD0ORpwOYeuB4k38q9mcGpCTC7m1gTYcp5VNW8GyACIUVHQX01iszDbHQqSANdD9ork1ce4NprY054pp2sc4Tg3FA2sTIjWrf7KcPKukp2OkGBH8u6r3NnJ/Tt3RpVX8mzD4tm79AeF7NGNEEArbidfUVXV6hfo1wwQl/KZko8oCqmldTD1O8pqXM3qMs0EytKpVauLBUD9M2F7XAJTMfLoOk6JXU8qNb/AMfBhm07RP2KqnEScaUpLkV1XaDZ894bYCyrQZeRj+FZjO6i1+qR0Oo86nKDcxAOmkHur0CoMCxFydQRXCljKj2OY68yDbR2MEFpmfWXBPeqAK9to7B+CoCs1iYJLhaAMGBmSCfLT2Vh73bRPaCPWSsEeKTP2ipRvW+PgyFSQSUkcQTcibE6WmuhKdSNSlye5neay+5EtnYgBfB8Gd6oexLywrrmHCFeBmty5tXDrSU4vY7YRF14NxQUI5hMkHwUajOIXnOVYS9HJSQ08n8XlrVmzcCXHUNsylSlBI1aWO9SdFAASY6Vvymo6m5F2RJ0Y1LoOFw7r2KYWCrC9smXMNiEg8Kpt2akKUDEDQjSTG8UpbC1IdaKVTKp1PQ9CLaiuu7D2MxhAezSntFDiWojMpX8B3C1X7wbJZxKAh5AJ+atMZknnB5eGlcZ9qrvLW8P1NZ4pOVmtDkjZQ4FfrCD4CY9hM16KZBJPVaVnxSAAPd763G0dwnkcTCkuD5okIVblBMH2+VaZ/DPNGHmnERzUhQT7SIrcjXjPWErlqal5WWjCyNf0p8VrBV7hFUGGIIPeD7FKX94p9lE4lMxmTP7Q/nXupZtbXTv/nWXetbi7MJbMADuHuv94k+yrUIrKX32PQ1YhWYKzCCI8+8VdCdybs3W7u3OxUEqUANRKAuCLjghRNzMBKjrGXMSqQY3bbTKmymLif08oAT2fFAJGZDME3y4RGYBRIrnxQSY1n5v/wCQVDzyedeuIYKSkakiRBSoGYkApJEyLixkGQDrc56FidjfvbXSpSmEqhpRYZSo2htT7SlR4BlPkK0u720mmsSjFYlBWy2czLU3UU3aBnQAwT392t20t3cS2ylxTfCTmUJEpPzc41HL2VqMRhwkJW6oq5BKQB5DurCFWM1oyYzT2ZNdm4lS8LtPaWLN8UhWGa/XceIz5BzCEoTB/VPMVMtj4jtIcW2wX3UNuhx71cPh/grC7hQInOpwDuT3Vx84l3EBpt5ZbwzdkAnhbSqMykJ5mujbP2oh9WIxCAQw4+3h2EXT8jg8E+7fnHqHxMVZF2ZanczNqJKHEuFwuocVHadkpCSu2XIpR4kxNxbwqrqV5rCLcu/xrbb0YcOsLUsgvDiUoiVA5oARmcAbQFJKQkAk5ZOt4Q/vCvIns0LU5EEkHLax5cr6x41ze0MK6klKC+Zp4jDym04m57BWqpANjA69T1rzLISeAWJk89Kwd2dvPvNvIejs8ySkgBMKAOYdVap1NvM1sUqPl0nWuXVpOnLKaVSGSWUm3oxnK/I+ciPCFVN6hno39V8REKT9hqaV3sF6Ef3idTD+mhSlK2i4VG9/UTh03AhxJvp6qtaklRzftvNhhMxnBMfsqqjFejL5FdbyM56EqUT6tiCDexr1dSsGYmT80Ax1qxtkBIk2GkGNJBn216BHCSlQM3sY00trXmb62OQc52ngi7tAN/rgmbQLEj2Cs3eDaYfcCG5LaLICcuZcWK0g8LgPqlBvw1dicKlTmIUXMq3AUolKcq7kLJdW4hDYJ4b5uciK0m0sA5hiEOiMwzAhTbiFCSAsKbUULE80kKSda9FRhfLUfBHQULpPkVxGJRlj5JxI+YpLjbjZ5hMkqA7uXKpN6N8PxOYhwnhGRvMZ14lXJvbKJ7zUGW4pw3Kj0klX2k11/YOzkMMNNgwpIldrdobr9hPuFa3aVbLTy8yvEPLC3M2wdPd7BfpBr2LqbTGs9L1ioAUdT3HQd8CNa9DhZvcwbmLjl1GleebOez3Xik88usiZNx09tUVjgATlv4SPZ1q5WGmypjlr0nWfKrQhIIuQTy/hFRdEFGlpgQBe9wZudT/Kr1hRMWA8KsabIi3O/t69NK1W8eLU0w8vnGVJBm6uFJGnUGsoRzyUUEszscu3gx3bYh1cWUox+yLJ9wFeuxNkrdbddEhttJMmbqAnKOkC5PK3WsTD4JTzzbTfrOHKmdAOajB0ABJ8K601gGm2Pg6MoCWykSqDmykkkGJJknzrv4msqCjGO/2OlVqd2lFHJ3FGb+MfxiD7cnnXQdydnjsA8sArWSQpUE5QYAzZQeUyb3rnV1khNydAkhV46IAvbne3OuyYPBpQhtCVJAShKRKpkpABgdedY9p1XGmorj9jDFO0UuZY9hSYPWwBM+2oXvLucZ7XDpCjeWyTCb6pTz/Z7rdKneVNwFAHnqDB7iOtXuNoRASZPedZta1cmjiJ0pXiadOo4O6OFYpsZoIcdXz5CegAE1vNgN4jOkttkBKHITFkNOJLTrpnRRSopSdSSAK2u/7AQ+hTYIDqMyspCSFJME36gj+jUo2Fg30JbeccUVPZFOHErZU4rKFdj2OV6UpTnJCchVmMi4SU+lw9TvaanzOrTnmSZnbS2uGe07U4dRIzZVKsh/O6FtqBHE0S4R1A4gCYqGbL2XiFKStWTIoA5TlNhEEgamAL62F62+8+JwwStLzMkoICkpTKSmEAcigp4DBixghJGQe26j/a4ZNx8mrswfVzBAhKoOkpIJFU4+tOlBSiYYicoxuiqcGbACTzPUnUnvm9XBr2jU/w+ys5lcXVp4keYtfl515rUkyrnqYBP/euBKcm9Tmu7ZMPRseB+x9ZOvgqpnUQ9H6QA/lJIzJ16gKqXV6LA+hH94nWw3porSqUrbLytRj0hKjCixPygsDB9VVSeov6Q4+CpkgfKC5JEHKuCI51RifSl8iut5Gc9kKTeO4KvoIMUfPAAYymIjh7tf4V5P4iwBWqCRE8RNgLZrqvGp615JeFoE2gmO4Xk2/lXnbLgcnbY1e0tqpwr3qFxXZwjIoIyysmB8mvNoLFMeNeeD2cvGNOv4kJzZFIbGVCCSJOZSUoSAqeGYkhN9BXhjWC5jCt3JlAEFxsOgwYPClwcUg2URPnUkbzAHKlOVNgEiISDGg9Uch3DpXUq1JUqEYrc25ycKaSOf7Aw4cxDKdOME6gQOIzxWsDyrqGJx6UDiSrisMucgkgGTlm19TauebHhrGJBgALUmJHMKSLQD09nlU7dxCkglGZeuWYuDN+HTxqjHLNON9rFdfWSMhxZBGVKkkj1rxpPOx0rJOIMgDSJ1JJmJ6TasHD4hZTBSkG/DxGLRHdz9lXuYopk5YISJJBIknuuOGPaK5zgkaji9jJaxaioBMkd8p8p62GtZCsWbSq+o5yLx4ifsrWt4tQAPFewgZb3mxVzJnnrXkdoIQvKohJnKJNzMyBm52NYd3d2S1IyybsbUYogjMoJmbgnQ3FtAeXOoh6QsYrKyiRklSzGUSoAAXnkFG3fUpcdF5HiDAmxEXFuenWoHvKe3xDbTaQNEcIgZ1RmInkBHQ8JN71u4GC767W2pfh4+PUyPR1s6VOYlUW4ECLXErOsDkJH61TBeFBIIQkkxcXE6+IOokaWrzwIRhmktpbVlFgCJUbkqMpsSSdSazWuMGUqSqbAdxAJI05cqqxFV1KjkTUeaTkc+3baQXV5jKxISkjMAAeIK4jlkdbG4i9ugdskTCbmwAvrfn86wt31zjHMKTtLKgxLiTPGbLAKzwi2pvU5xPZhYRnBWLgA29XqAYVN4FbeOkpqD9r/wDC3EWaiZryZkGEnKlWgPOx7+Vp1rxXi4hKkqOaL5SOKYt7atbSCkpnMCB84xHdHeNR08qvUUqHPh1Oa8TF5mTOulc7Sxq7I57vniJxZC5ypCRAN4ICyM2kyoj3mpxgdup7EfKBpFgO2dwTGawshnDlC3iTqFuJTEzPqmJ7+7HJT8JSqQkhKxMnXhVbqSAfEVFMHtZxmezUUg65EpQT/rgqHlXo8JNSpRynSoO8E0TjeNlKmXlH1UpQEcSQZzAJHZgJITlK1JGVCeE5UwCpew3YwQYwzaVLJUQSsZiIzHQdYAAidZqHbvLU8622WwELdaLsZ1ZuIpQpajJMlwiT+lU8K1yVlSiJERltGvDqB434q1e0qjUVFFeJk7JFMiZvYTFpJHcBHf7q8330BQUVEEQIBJTyFxEK1rNbUVpgG06ZkiZNpiYNYL+GSBAHPkVE8uQuJrmKSua2ZXJ56OlyHxeQpFzzkK0qY1CPRh6j954k3mSbK1/rnU3rvYJWoR/eJ0qHpoUqtK2i0VGPSG0FYUAgHjGvUJXHvqT1FvSM6E4VJPN1I8ylcA1RifSlbkV1vIzmzeGQbwLKvlJJ/SA1BOh906Ve+pCQSVTcJOsAjiVEEzroe6vPDvgEmEBRkQP0ZGhHvjxisPaLoLLgGRJKVZZE5VBKufLkOcSD48FQbkkzlqN3Yrs/CqDnakrywLhK2yTJMZ+DOB+sFCDAmM1bQtpmRmTAJsQIvEac81RDd3aTkhTykBBMlOUAuEfOUqJ1HPUipE/jEZczeQ+tCgogRlvrzF7T0rdx6edJci/E+ZJEW2mrJjMxmAtClC+kJUef8PGp1CBcKzEg30M+YA7/ACrnm3lHtSoHMlQHFmzcQsR3aaVJ9ibbZU2ntVgEDKQqNQBB7wawxNNzpwa5GNSDcUzbDAgwsK11EyOfMyehtWZhmBGXNJAHrEWEg5bWNya1uF23h02JtBvKQf618PfXknaLZlecdZkWm9xrqDWjKE+JRJSN4XzmMpAHzYABAmNT3SfYPF2aVWdQLnOnMAcqtZEK7zp15mtazj21kFtbZJgqJ4tJ0PXhjlYjyuZeQpR+UEgwSD5p7ogTGv21U4OJhZo9dqYlLTanSpICBNiJuSIg+aYj+MRDdFZdxZc9ZSEqVY/OKgkSTB+fW43rxjPwZ1FpUBBIiV5vkyIMkwCelqwvRq4gNuqVZZcSArNHCAkxBsbqPu8uhSWTDTnbV6GxBWpylxJZiQoakyLweEg3MCD0It3eFG0ym65UQNTB1t7pERXnnQUBSjzI1mCkkQVdbDl7qq2/wpMDLE6CSb2nmRz9vK3Oyvka7T5EK3mQE7Rbz5dEnQciQPWuDw8hIi19JWdloAUpBCSoXWOKRIItzOhkHrUd3qXiG1/CWSeyCEBcFQMJJjMQQSk5xN787VttiY9tbKB6y0iIgIv4JmPAe+1dOom8PCUeGjNuWtOLXAzsJgFBJJUVq1upIOUmQnSfK/KrvgllQMpH+oQCZ68Wn9Crmnm0mQQkqEWJiAYJzT/UVjJ3gaJELQu0QIm3MDXNIV3me++j45O6Kbtu6G0dnFbK2zMqSQrgAibgji8NedcrxGDUytTaxlUgwYBMnkSehFwOc10vGbxtISVlxPIJAEwTxSRMETEx1rnW2cd2z63LGTYxAgW0rqdn94m1JaG1h82t1oT30c7FUEKxKrBIWplMz2i0BSglSZ0bW0FX1C0nmK3mJeAEpNoAgqtca9/M+UVrNx990qZaw7yAXRmZbKAES2pEJJAHrJuJ5hRrKeA10MnJJVxZSE84jSOVYdpWcooYqysZGVI4hxQJtAMkxFrfOEz48q81rsSqEySFGQZnS/zjbpzqw4hXzRyIkkSUwLE89I6V5uuZgnMDYzbKSASSQBGuntmuflZqNE49GS5Q9BBEp05evb+utTeoZ6OXCoYgkQcyJ1vCSAY0FgNKmVegwfox/eJ08P6aK0pStkuFQX0x4LtcAE5ssPIM+Sx/Gp1UW9Iuz3X8KlDCCtXaJMAgEDKoZr9CRVda+R23MKl8rscIb3dF8y1q8jYzevB3dtZn5QnnxSLTBknnMCugM7q4uB/06xFyDlgnyV3D2+zxRurjrxh1gqyg+pGtz61cpVK9+PQ56lV5fQ0GyMCEZkOpSpuClWXmkiCmbQYkzrIrFVu6zcJKstylROoF7gHX/ipa/upjYsws93D3gAEnzv1qwbqYyZGGcv1yGIifnVEp4iW9+gcqr59CIL3dQdJAnUGfKPCLd3fVzewkwkEkctJOszb+oqWNbq46wOGWADcjJxayfW8P6vXujdTGadi5BjUose8THM1Gav79BerbiQ1zdgKAyqMnlHjF+lvsryO55zJGexibGZJi1r10A7r4lREsLjugRIufW0nl3VjDd3Hg2wyp1ngInoJNtT/zRTxC59PwQpVffoQvA7sIElxxfcBA0MGfIVnu7rNIypLi5VOhHIDXQRr76ko3XxhE/Blgzackgm86kWvQ7qYyCOwXrrwkc5yyR1quU67d7PoYt1XzIg/uo2shQcUkDkQVHvHSwHXkaph91EAhKnSATdQTy6Tm07/5VMG918YAScMtSiQdURAOkTfrVo3axpM/BlxGhKT7b95rLPibW16fgnNW216Ebd3dbTIQ84UkwSSblI0EeJ7/AH1ejZESkPvZTxBIVw3kidZjn56VvXt1ccYHwZcAk8JQLnSL+VZDW7GMB/u64sZJTIABEC9r39lY2rvn0ItV9+hGMRssqQoLfcIIVlkk+E9bg1nbAwnwdpaFlTnaQFQIUgiRmQrUcU+y9bpW7OM+jrtylBuZkyTfl31cvdXFhWbsHFaGxSk2EiDMi58dalSrqLjZ9DKLqpWs+hpMRgwYhbgSoalQCeYmwJtIvr9tYmD3dYSgKSFFcg9Jy3iNAYvzv7DJ0bs4uI+DrAOolJkkeI/RHmax/wDwpi7/APTuXmIUmALmNSdY6VglWSsk+hiu82szQndrDrUolK0gnMP2idDrIMz/AN6q/slkOIJFrGyQLk3IyjLry6VJTuziwJSw7oJGZEnSQLxGmp0Ty0qmJ3XxckpYX1PqxJ1gZrRU/wB75/Uf2+5oMFhEMAllvLIOZUHiiDGpMae0TFZeJxeeeBMgCCVGZUDonry/lWed2MYLDDLgRzT0vcq5VRW7OMIvhVmJPzJKuqjMnXrymodOpLVp/UjLPimalzEBUpsBAtNgeUEesLnzmvVDICYSTIkmDMRefG+hvE61mO7tY4kn4M4el0axf53eRp0q07r44yDhl8WpOU3I4tVHU3PjTuZ8n0JyS5Mm3ovdzNvGQZKbhWa/GDcEjlU3qEei/Yi8Kh8OMlnMpMAxeM0m3iKm9drDRy00jpUVaCQpSlXlhWlKUBSlVpQFKUpQClKUApSoLvZuy/iX+0exSW8EkSpIUpJQlKZJIjKTPzibCsJycVormxhqMKs8s55Vzs3/AIkt2Tqlch3XCmtppZ2e+t/D27QmcmQjin5pIMQoRe3WsLaakL2niUYnEuMtZ18SSowQbCBVHxOl7cbb/c6y7EvUcO80y5/K72vtl3TO10rmG7+zMEcSz2O0XXHAsKSghYCinigyIiAajzhQ5tHFIxOKcYbDr0KClG4dISmPCfZR4iyTtvpuiKfYynOUVN+GObWEk97aLdncKVzTd7Y+DOIaUztJbi0rCg2VRnKTOWDrpyrUbxI7XbLjLj6mWlESrPlCYw6VDUwJIA86l12o3txtuV0+yYzqypqb0i5O8GtuFnqzsVK4rtF9WAxTPwLGqxEkZkheYesBkVBKTPtHsraekPaL2KxicLhSr5FKioJJEry51XHRIA8SRUfEqz01WhmuxJOpBKayyTldpqyW90/8OrUqHejDbvwnChCzLjPCZNyg/m1eyU/6amNbEJqcVJHKxOHlh60qU907fvzFKUrIoFKUoBSlKAUqtUoBSlKArSlKAUpVKArSqVWgKUpSgFQLefe9eGxKmcXhpwikkZkgkrChyJIT1BTr39Z7VCkHW9YTi5LR2NnC1qdKd6kMy+bVvdNcTiuAy4jaTK9lMuNISpGfoIVxqMEhKSm2Wb9L1bjsWyztXErxTJeazrGQJB4iRBuQK7YlAGgA8BSK1/hdN+N9vsdf+cWb03bLk8zvve+a1zmWx96Nmh9rscCtDhWEoXkbGUrOSZzfrVGjimGdp4tWLZU832r4CQAeIukhVyBoD7a7lFIqZYdtLVaexXS7Xp05Sapy8Ss7zbe99HbQ4XtZLeNfaTsvCuNKHrcryMqrEhATB4p591bXaGzEYjbqmXwVIWQFQSmSnChWo0umuwRVIqPhVxfFPbl7Gb7ektIRtaMorxNtZrO97cLaIiGL3fwOzWnMUhkZ20ygqUtfGbIACiQCVECahu5m7WMxAXi2sR2K1qUkqglS5IKzblmt4pNdiikVZLDxbXBLloa1LtetTpyXmlK3il4tFws78Tjuy2ndkbSQl5WZt0ALUAQkpWYzRyKVj2T1rsQqkVWsqVPu7pPQ18djXi5RnKNpJWb58na2gpSlWmiKUpQClKUApVapQFaUpQClKUApSlAKUpQClKUApSlAKUpQClKUApSlAKUpQClKUApSlAKUpQClKUApSl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school.xvatit.com/images/5/5c/123-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440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nz2.ucoz.ua/2/4367274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3"/>
            <a:ext cx="471492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1.wallpapic.com/69d8aeaa32290a8e3338b1c76790e9f8/38/38904/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" y="32535"/>
            <a:ext cx="4409973" cy="339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siki.ucoz.ru/_ld/0/93820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19512"/>
            <a:ext cx="4689769" cy="35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lavsko.info/zviri/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788024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znaika.com.ua/upload/images_znaika/bimgs/13052019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73016"/>
            <a:ext cx="472181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wunderkind.kiev.ua/i/u2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61926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krgazeta.com/upload/5/52520254bb8baac15e9810924487bd0f.368x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6978"/>
            <a:ext cx="4067944" cy="35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omics.ucoz.ua/_ph/13/2/9857874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3275856" cy="33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four-paws.org.ua/files/International/Projects/Horses/IMG_10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3212976"/>
            <a:ext cx="5849483" cy="36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3</cp:revision>
  <dcterms:created xsi:type="dcterms:W3CDTF">2013-11-03T14:06:10Z</dcterms:created>
  <dcterms:modified xsi:type="dcterms:W3CDTF">2013-11-03T14:29:45Z</dcterms:modified>
</cp:coreProperties>
</file>