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7F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Impact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5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097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066800"/>
            <a:ext cx="52768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2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09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9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77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87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010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66800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286000"/>
            <a:ext cx="5867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ru-RU" altLang="ru-RU" sz="5400" dirty="0" smtClean="0"/>
              <a:t>Мате</a:t>
            </a:r>
            <a:r>
              <a:rPr lang="ru-RU" altLang="ru-RU" sz="5400" dirty="0" smtClean="0"/>
              <a:t>матика</a:t>
            </a:r>
            <a:endParaRPr lang="en-US" altLang="ru-RU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uk-UA" altLang="ru-RU" dirty="0" smtClean="0"/>
              <a:t>26 листопада</a:t>
            </a:r>
            <a:endParaRPr lang="en-US" altLang="ru-RU" dirty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295400" y="3581400"/>
            <a:ext cx="6629400" cy="0"/>
          </a:xfrm>
          <a:prstGeom prst="line">
            <a:avLst/>
          </a:prstGeom>
          <a:noFill/>
          <a:ln w="38100">
            <a:solidFill>
              <a:srgbClr val="F4D7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175" y="548680"/>
            <a:ext cx="7295728" cy="1143000"/>
          </a:xfrm>
        </p:spPr>
        <p:txBody>
          <a:bodyPr/>
          <a:lstStyle/>
          <a:p>
            <a:r>
              <a:rPr lang="uk-UA" altLang="ru-RU" sz="4400" dirty="0" smtClean="0"/>
              <a:t>Яку операцію виконували?</a:t>
            </a:r>
            <a:endParaRPr lang="en-US" altLang="ru-RU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412775"/>
            <a:ext cx="8745412" cy="5283299"/>
          </a:xfrm>
        </p:spPr>
        <p:txBody>
          <a:bodyPr/>
          <a:lstStyle/>
          <a:p>
            <a:pPr marL="0" indent="0">
              <a:buNone/>
            </a:pPr>
            <a:endParaRPr lang="en-US" altLang="ru-RU" dirty="0"/>
          </a:p>
        </p:txBody>
      </p:sp>
      <p:pic>
        <p:nvPicPr>
          <p:cNvPr id="4100" name="Picture 4" descr="Z:\newtek\_backgrounds_1.02\Art\power_point\Pink Flower Presentation\fl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4768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3621" y="170080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720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347864" y="2362527"/>
            <a:ext cx="3600400" cy="130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356538" y="2636912"/>
            <a:ext cx="3600400" cy="13036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1831176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736</a:t>
            </a:r>
            <a:endParaRPr lang="ru-RU" sz="80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7457" y="1417947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897" y="3024247"/>
            <a:ext cx="261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волосся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9789" y="2996952"/>
            <a:ext cx="2636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олосся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13234" y="3426024"/>
            <a:ext cx="2488283" cy="65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429091" y="3645024"/>
            <a:ext cx="2472426" cy="13036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7297" y="481306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3600" y="3611017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6505" y="2617659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920282"/>
            <a:ext cx="117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м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3538" y="4072682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400 см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368858" y="4316762"/>
            <a:ext cx="3600400" cy="130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345866" y="4534347"/>
            <a:ext cx="3600400" cy="13036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6229" y="5313982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рак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5229200"/>
            <a:ext cx="206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ранок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256798" y="5690865"/>
            <a:ext cx="3151914" cy="130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2229172" y="5977157"/>
            <a:ext cx="3104966" cy="12064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18" grpId="0"/>
      <p:bldP spid="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newtek\_backgrounds_1.02\Art\power_point\Pink Flower Presentation\flower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486400"/>
            <a:ext cx="1223963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043608" y="3429000"/>
            <a:ext cx="7704856" cy="25202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31840" y="476672"/>
            <a:ext cx="2408312" cy="9109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altLang="ru-RU" sz="5400" b="1" kern="0" dirty="0" smtClean="0"/>
              <a:t>пряма</a:t>
            </a:r>
            <a:endParaRPr lang="en-US" altLang="ru-RU" sz="5400" b="1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30016"/>
            <a:ext cx="3312368" cy="9109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altLang="ru-RU" sz="5400" b="1" kern="0" dirty="0" smtClean="0"/>
              <a:t>відрізок</a:t>
            </a:r>
            <a:endParaRPr lang="en-US" altLang="ru-RU" sz="5400" b="1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9932" y="1340768"/>
            <a:ext cx="3060340" cy="9109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altLang="ru-RU" sz="5400" b="1" kern="0" dirty="0" smtClean="0"/>
              <a:t>промінь</a:t>
            </a:r>
            <a:endParaRPr lang="en-US" altLang="ru-RU" sz="5400" b="1" kern="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75856" y="2132856"/>
            <a:ext cx="0" cy="396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68107" y="1340768"/>
            <a:ext cx="415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580112" y="4797152"/>
            <a:ext cx="1440160" cy="165618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72362" y="5613047"/>
            <a:ext cx="415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0797" y="3933056"/>
            <a:ext cx="415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800088">
            <a:off x="2114835" y="1040268"/>
            <a:ext cx="648072" cy="46681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372549">
            <a:off x="4051794" y="1835897"/>
            <a:ext cx="660048" cy="27541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377435">
            <a:off x="5134175" y="2815747"/>
            <a:ext cx="648072" cy="36110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700808"/>
            <a:ext cx="49685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15816" y="1988840"/>
            <a:ext cx="4248472" cy="12961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609962" y="184482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347864" y="2306490"/>
            <a:ext cx="3262098" cy="270668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70765" y="414908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233" y="1800983"/>
            <a:ext cx="49685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419872" y="3789040"/>
            <a:ext cx="4032449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923928" y="2060848"/>
            <a:ext cx="3096344" cy="4384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07904" y="980728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9124" y="20608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3467" y="249264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2282" y="3998674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0927" y="3939443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3277" y="408984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5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186" y="1736488"/>
            <a:ext cx="49685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419874" y="2132856"/>
            <a:ext cx="3384374" cy="54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014955" y="2787805"/>
            <a:ext cx="591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6476" y="1679611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0850" y="1052736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080218" y="2996952"/>
            <a:ext cx="1184244" cy="2160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41309" y="1953563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6821" y="4096778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8487" y="2301969"/>
            <a:ext cx="591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06766" y="2940205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6555" y="4581128"/>
            <a:ext cx="593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8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83768" y="2476418"/>
            <a:ext cx="5976664" cy="1296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ru-RU" sz="8000" b="1" kern="0" dirty="0" smtClean="0"/>
              <a:t>7 * 8 * 6 = 9</a:t>
            </a:r>
            <a:endParaRPr lang="en-US" altLang="ru-RU" sz="8000" b="1" kern="0" dirty="0"/>
          </a:p>
        </p:txBody>
      </p:sp>
      <p:sp>
        <p:nvSpPr>
          <p:cNvPr id="4" name="Плюс 3"/>
          <p:cNvSpPr/>
          <p:nvPr/>
        </p:nvSpPr>
        <p:spPr>
          <a:xfrm>
            <a:off x="3180166" y="266729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4748971" y="266729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47664" y="4077072"/>
            <a:ext cx="5976664" cy="1296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ru-RU" sz="8000" b="1" kern="0" dirty="0" smtClean="0"/>
              <a:t>8 * 5 * 4 = </a:t>
            </a:r>
            <a:r>
              <a:rPr lang="en-US" altLang="ru-RU" sz="8000" b="1" kern="0" dirty="0"/>
              <a:t>7</a:t>
            </a:r>
          </a:p>
        </p:txBody>
      </p:sp>
      <p:sp>
        <p:nvSpPr>
          <p:cNvPr id="7" name="Плюс 6"/>
          <p:cNvSpPr/>
          <p:nvPr/>
        </p:nvSpPr>
        <p:spPr>
          <a:xfrm>
            <a:off x="3789766" y="426794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265766" y="4263752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83768" y="836712"/>
            <a:ext cx="6408712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altLang="ru-RU" sz="4400" b="1" kern="0" dirty="0" smtClean="0"/>
              <a:t>Який знак заховався?</a:t>
            </a:r>
          </a:p>
          <a:p>
            <a:pPr marL="0" indent="0" algn="ctr">
              <a:buNone/>
            </a:pPr>
            <a:r>
              <a:rPr lang="uk-UA" altLang="ru-RU" sz="4400" b="1" kern="0" dirty="0" smtClean="0"/>
              <a:t>( + чи – )</a:t>
            </a:r>
            <a:endParaRPr lang="en-US" altLang="ru-RU" sz="4400" b="1" kern="0" dirty="0"/>
          </a:p>
        </p:txBody>
      </p:sp>
    </p:spTree>
    <p:extLst>
      <p:ext uri="{BB962C8B-B14F-4D97-AF65-F5344CB8AC3E}">
        <p14:creationId xmlns:p14="http://schemas.microsoft.com/office/powerpoint/2010/main" val="25861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ink_flow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Heavy Heap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pink_flower</Template>
  <TotalTime>42</TotalTime>
  <Words>66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Times New Roman</vt:lpstr>
      <vt:lpstr>Impact</vt:lpstr>
      <vt:lpstr>Heavy Heap</vt:lpstr>
      <vt:lpstr>pink_flower</vt:lpstr>
      <vt:lpstr>Математика</vt:lpstr>
      <vt:lpstr>Яку операцію виконували?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Михаил</dc:creator>
  <cp:lastModifiedBy>Михаил</cp:lastModifiedBy>
  <cp:revision>5</cp:revision>
  <dcterms:created xsi:type="dcterms:W3CDTF">2013-11-25T17:20:57Z</dcterms:created>
  <dcterms:modified xsi:type="dcterms:W3CDTF">2013-11-25T18:03:57Z</dcterms:modified>
</cp:coreProperties>
</file>