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3276600"/>
            <a:ext cx="5410200" cy="1143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5105400"/>
            <a:ext cx="53340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3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85800"/>
            <a:ext cx="16383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685800"/>
            <a:ext cx="47625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6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88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1921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9800" y="2514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62600" y="2514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5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02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40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0290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51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685800"/>
            <a:ext cx="655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2514600"/>
            <a:ext cx="6553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33CC"/>
          </a:solidFill>
          <a:latin typeface="Crystal Radio Ki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33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0033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C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7200" dirty="0" smtClean="0"/>
              <a:t>Математика</a:t>
            </a:r>
            <a:endParaRPr lang="en-US" altLang="ru-RU" sz="7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5105400"/>
            <a:ext cx="7380312" cy="1203920"/>
          </a:xfrm>
        </p:spPr>
        <p:txBody>
          <a:bodyPr/>
          <a:lstStyle/>
          <a:p>
            <a:r>
              <a:rPr lang="ru-RU" altLang="ru-RU" sz="4800" dirty="0" smtClean="0"/>
              <a:t>22 </a:t>
            </a:r>
            <a:r>
              <a:rPr lang="ru-RU" altLang="ru-RU" sz="4800" dirty="0" smtClean="0"/>
              <a:t>листопада 2013 року</a:t>
            </a:r>
            <a:endParaRPr lang="en-US" alt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0"/>
            <a:ext cx="6553200" cy="1412776"/>
          </a:xfrm>
        </p:spPr>
        <p:txBody>
          <a:bodyPr/>
          <a:lstStyle/>
          <a:p>
            <a:r>
              <a:rPr lang="ru-RU" altLang="ru-RU" sz="4400" b="1" i="1" dirty="0" err="1" smtClean="0"/>
              <a:t>Розминка</a:t>
            </a:r>
            <a:endParaRPr lang="en-US" altLang="ru-RU" sz="4400" b="1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8007424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b="1" dirty="0" smtClean="0"/>
              <a:t>             </a:t>
            </a:r>
            <a:r>
              <a:rPr lang="uk-UA" altLang="ru-RU" sz="4400" b="1" i="1" dirty="0" smtClean="0">
                <a:cs typeface="Arabic Typesetting" panose="03020402040406030203" pitchFamily="66" charset="-78"/>
              </a:rPr>
              <a:t>Розмісти числа в порядку </a:t>
            </a:r>
            <a:r>
              <a:rPr lang="uk-UA" altLang="ru-RU" sz="4400" b="1" i="1" dirty="0" smtClean="0">
                <a:cs typeface="Arabic Typesetting" panose="03020402040406030203" pitchFamily="66" charset="-78"/>
              </a:rPr>
              <a:t>зростання</a:t>
            </a:r>
          </a:p>
          <a:p>
            <a:pPr marL="1143000" indent="-1143000" algn="ctr">
              <a:buAutoNum type="arabicPlain" startAt="417"/>
            </a:pPr>
            <a:r>
              <a:rPr lang="uk-UA" altLang="ru-RU" sz="6000" b="1" dirty="0" smtClean="0"/>
              <a:t>   117    147   741</a:t>
            </a:r>
          </a:p>
          <a:p>
            <a:pPr marL="0" indent="0" algn="ctr">
              <a:buNone/>
            </a:pPr>
            <a:r>
              <a:rPr lang="uk-UA" altLang="ru-RU" sz="6000" b="1" dirty="0" smtClean="0"/>
              <a:t>714   711   447        </a:t>
            </a:r>
            <a:endParaRPr lang="uk-UA" altLang="ru-RU" sz="6000" b="1" dirty="0" smtClean="0"/>
          </a:p>
          <a:p>
            <a:pPr marL="0" indent="0">
              <a:buNone/>
            </a:pPr>
            <a:r>
              <a:rPr lang="uk-UA" altLang="ru-RU" sz="6000" b="1" dirty="0" smtClean="0"/>
              <a:t>          </a:t>
            </a:r>
            <a:r>
              <a:rPr lang="uk-UA" altLang="ru-RU" sz="6000" b="1" dirty="0" smtClean="0"/>
              <a:t>   </a:t>
            </a:r>
            <a:endParaRPr lang="uk-UA" altLang="ru-RU" sz="6000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85800"/>
            <a:ext cx="8028384" cy="1143000"/>
          </a:xfrm>
        </p:spPr>
        <p:txBody>
          <a:bodyPr/>
          <a:lstStyle/>
          <a:p>
            <a:r>
              <a:rPr lang="uk-UA" sz="3600" b="1" i="1" dirty="0" smtClean="0"/>
              <a:t>Яка виконувалась операція?</a:t>
            </a:r>
            <a:endParaRPr lang="ru-RU" sz="3600" b="1" i="1" dirty="0"/>
          </a:p>
        </p:txBody>
      </p:sp>
      <p:sp>
        <p:nvSpPr>
          <p:cNvPr id="4" name="Овал 3"/>
          <p:cNvSpPr/>
          <p:nvPr/>
        </p:nvSpPr>
        <p:spPr>
          <a:xfrm>
            <a:off x="971600" y="1988840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411760" y="2600908"/>
            <a:ext cx="432048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20272" y="1988840"/>
            <a:ext cx="1296144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411760" y="1988840"/>
            <a:ext cx="4104456" cy="70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sz="3600" b="1" i="1" kern="0" dirty="0" smtClean="0">
                <a:solidFill>
                  <a:srgbClr val="FF0000"/>
                </a:solidFill>
              </a:rPr>
              <a:t>Зміна кольору</a:t>
            </a:r>
            <a:endParaRPr lang="ru-RU" sz="3600" b="1" i="1" kern="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50731" y="3573016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50731" y="5013176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564160" y="4095074"/>
            <a:ext cx="432048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95373" y="5535234"/>
            <a:ext cx="432048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36296" y="3717032"/>
            <a:ext cx="8640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595373" y="3365993"/>
            <a:ext cx="4104456" cy="70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sz="3600" b="1" i="1" kern="0" dirty="0" smtClean="0">
                <a:solidFill>
                  <a:srgbClr val="FF0000"/>
                </a:solidFill>
              </a:rPr>
              <a:t>Зменшення</a:t>
            </a:r>
            <a:endParaRPr lang="ru-RU" sz="3600" b="1" i="1" kern="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2753544" y="4771909"/>
            <a:ext cx="4104456" cy="70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sz="3600" b="1" i="1" kern="0" dirty="0" smtClean="0">
                <a:solidFill>
                  <a:srgbClr val="FF0000"/>
                </a:solidFill>
              </a:rPr>
              <a:t>Зміна форми</a:t>
            </a:r>
            <a:endParaRPr lang="ru-RU" sz="3600" b="1" i="1" kern="0" dirty="0">
              <a:solidFill>
                <a:srgbClr val="FF0000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948264" y="5122948"/>
            <a:ext cx="1296144" cy="11143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87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Що було об'єктом операції?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913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1601" y="2990562"/>
            <a:ext cx="913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1602" y="4142690"/>
            <a:ext cx="913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1603" y="5229200"/>
            <a:ext cx="913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453645" y="3134925"/>
            <a:ext cx="5783215" cy="1157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uk-UA" sz="4800" b="1" dirty="0"/>
              <a:t>Відняти 47</a:t>
            </a:r>
            <a:endParaRPr lang="ru-RU" sz="4800" b="1" dirty="0"/>
          </a:p>
        </p:txBody>
      </p:sp>
      <p:sp>
        <p:nvSpPr>
          <p:cNvPr id="12" name="Объект 9"/>
          <p:cNvSpPr txBox="1">
            <a:spLocks/>
          </p:cNvSpPr>
          <p:nvPr/>
        </p:nvSpPr>
        <p:spPr bwMode="auto">
          <a:xfrm>
            <a:off x="1563235" y="5373563"/>
            <a:ext cx="4880973" cy="1157824"/>
          </a:xfrm>
          <a:prstGeom prst="rightArrow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800" b="1" kern="0" dirty="0" smtClean="0"/>
              <a:t>Дописати 0</a:t>
            </a:r>
            <a:endParaRPr lang="ru-RU" sz="4800" b="1" kern="0" dirty="0"/>
          </a:p>
        </p:txBody>
      </p:sp>
      <p:sp>
        <p:nvSpPr>
          <p:cNvPr id="13" name="Объект 9"/>
          <p:cNvSpPr txBox="1">
            <a:spLocks/>
          </p:cNvSpPr>
          <p:nvPr/>
        </p:nvSpPr>
        <p:spPr bwMode="auto">
          <a:xfrm>
            <a:off x="1520908" y="4287053"/>
            <a:ext cx="5499363" cy="1157824"/>
          </a:xfrm>
          <a:prstGeom prst="rightArrow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800" b="1" kern="0" dirty="0" smtClean="0"/>
              <a:t>Додати 54</a:t>
            </a:r>
            <a:endParaRPr lang="ru-RU" sz="4800" b="1" kern="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437673"/>
            <a:ext cx="18722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230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04248" y="4358133"/>
            <a:ext cx="192309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706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48264" y="3206005"/>
            <a:ext cx="19936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800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69552" y="2056585"/>
            <a:ext cx="16669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568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Объект 9"/>
          <p:cNvSpPr txBox="1">
            <a:spLocks/>
          </p:cNvSpPr>
          <p:nvPr/>
        </p:nvSpPr>
        <p:spPr bwMode="auto">
          <a:xfrm>
            <a:off x="1445130" y="1917526"/>
            <a:ext cx="6031906" cy="1157824"/>
          </a:xfrm>
          <a:prstGeom prst="rightArrow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800" b="1" kern="0" dirty="0" smtClean="0"/>
              <a:t>Збільшити на 7</a:t>
            </a:r>
            <a:endParaRPr lang="ru-RU" sz="4800" b="1" kern="0" dirty="0"/>
          </a:p>
        </p:txBody>
      </p:sp>
    </p:spTree>
    <p:extLst>
      <p:ext uri="{BB962C8B-B14F-4D97-AF65-F5344CB8AC3E}">
        <p14:creationId xmlns:p14="http://schemas.microsoft.com/office/powerpoint/2010/main" val="2929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2231378" y="3501008"/>
            <a:ext cx="4392488" cy="110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b="1" kern="0" dirty="0" smtClean="0">
                <a:solidFill>
                  <a:srgbClr val="FF0000"/>
                </a:solidFill>
              </a:rPr>
              <a:t>Поміняй місцями </a:t>
            </a:r>
          </a:p>
          <a:p>
            <a:r>
              <a:rPr lang="uk-UA" b="1" kern="0" dirty="0" smtClean="0">
                <a:solidFill>
                  <a:srgbClr val="FF0000"/>
                </a:solidFill>
              </a:rPr>
              <a:t>склади</a:t>
            </a:r>
            <a:endParaRPr lang="ru-RU" b="1" kern="0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123728" y="2348880"/>
            <a:ext cx="43924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b="1" kern="0" dirty="0" smtClean="0">
                <a:solidFill>
                  <a:srgbClr val="FF0000"/>
                </a:solidFill>
              </a:rPr>
              <a:t>Зміни букву </a:t>
            </a:r>
          </a:p>
          <a:p>
            <a:r>
              <a:rPr lang="uk-UA" b="1" kern="0" dirty="0" smtClean="0">
                <a:solidFill>
                  <a:srgbClr val="FF0000"/>
                </a:solidFill>
              </a:rPr>
              <a:t>І на У</a:t>
            </a:r>
            <a:endParaRPr lang="ru-RU" b="1" kern="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116632"/>
            <a:ext cx="6553200" cy="1143000"/>
          </a:xfrm>
        </p:spPr>
        <p:txBody>
          <a:bodyPr/>
          <a:lstStyle/>
          <a:p>
            <a:r>
              <a:rPr lang="uk-UA" b="1" i="1" dirty="0" smtClean="0"/>
              <a:t>Знайдіть результат операції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2054421"/>
            <a:ext cx="26473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білка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55776" y="2744924"/>
            <a:ext cx="3744416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0671" y="2060848"/>
            <a:ext cx="28104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булка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1156609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450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491157" y="1528264"/>
            <a:ext cx="3744416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4041068"/>
            <a:ext cx="3744416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08176" y="5157192"/>
            <a:ext cx="3744416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3569717" y="1060212"/>
            <a:ext cx="3378547" cy="55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sz="4400" b="1" kern="0" dirty="0" smtClean="0">
                <a:solidFill>
                  <a:srgbClr val="FF0000"/>
                </a:solidFill>
              </a:rPr>
              <a:t>+ 120</a:t>
            </a:r>
            <a:endParaRPr lang="ru-RU" sz="4400" b="1" kern="0" dirty="0">
              <a:solidFill>
                <a:srgbClr val="FF0000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151812" y="5283206"/>
            <a:ext cx="4392488" cy="73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CC"/>
                </a:solidFill>
                <a:latin typeface="Crystal Radio Kit" pitchFamily="2" charset="0"/>
              </a:defRPr>
            </a:lvl9pPr>
          </a:lstStyle>
          <a:p>
            <a:r>
              <a:rPr lang="uk-UA" kern="0" dirty="0" smtClean="0">
                <a:solidFill>
                  <a:srgbClr val="FF0000"/>
                </a:solidFill>
              </a:rPr>
              <a:t>Зміни розмір</a:t>
            </a:r>
            <a:endParaRPr lang="ru-RU" kern="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80312" y="1156609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570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745" y="3377860"/>
            <a:ext cx="22685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сосна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61611" y="3284984"/>
            <a:ext cx="22685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насос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971600" y="4905164"/>
            <a:ext cx="792088" cy="7560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6839528" y="4608403"/>
            <a:ext cx="1404879" cy="141288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5" grpId="0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i="1" u="sng" dirty="0" smtClean="0"/>
              <a:t>Домашнє завдання:</a:t>
            </a:r>
            <a:endParaRPr lang="ru-RU" sz="44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6832"/>
            <a:ext cx="7431360" cy="1368152"/>
          </a:xfrm>
        </p:spPr>
        <p:txBody>
          <a:bodyPr/>
          <a:lstStyle/>
          <a:p>
            <a:r>
              <a:rPr lang="uk-UA" sz="5400" b="1" i="1" dirty="0" smtClean="0"/>
              <a:t>Ст. </a:t>
            </a:r>
            <a:r>
              <a:rPr lang="uk-UA" sz="5400" b="1" i="1" dirty="0" smtClean="0"/>
              <a:t>8, </a:t>
            </a:r>
            <a:r>
              <a:rPr lang="uk-UA" sz="5400" b="1" i="1" dirty="0" smtClean="0"/>
              <a:t>№ </a:t>
            </a:r>
            <a:r>
              <a:rPr lang="uk-UA" sz="5400" b="1" i="1" dirty="0" smtClean="0"/>
              <a:t>10,11</a:t>
            </a:r>
            <a:endParaRPr lang="uk-UA" sz="5400" b="1" i="1" dirty="0" smtClean="0"/>
          </a:p>
          <a:p>
            <a:pPr marL="0" indent="0">
              <a:buNone/>
            </a:pPr>
            <a:endParaRPr lang="uk-UA" sz="5400" b="1" i="1" dirty="0" smtClean="0"/>
          </a:p>
          <a:p>
            <a:pPr marL="0" indent="0">
              <a:buNone/>
            </a:pPr>
            <a:r>
              <a:rPr lang="uk-UA" sz="5400" b="1" i="1" dirty="0" smtClean="0"/>
              <a:t>Дякую за роботу!</a:t>
            </a:r>
          </a:p>
        </p:txBody>
      </p:sp>
    </p:spTree>
    <p:extLst>
      <p:ext uri="{BB962C8B-B14F-4D97-AF65-F5344CB8AC3E}">
        <p14:creationId xmlns:p14="http://schemas.microsoft.com/office/powerpoint/2010/main" val="253458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_presentation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rystal Radio Kit"/>
        <a:ea typeface=""/>
        <a:cs typeface=""/>
      </a:majorFont>
      <a:minorFont>
        <a:latin typeface="Crystal Radio Ki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spring_presentation</Template>
  <TotalTime>135</TotalTime>
  <Words>85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spring_presentation</vt:lpstr>
      <vt:lpstr>Математика</vt:lpstr>
      <vt:lpstr>Розминка</vt:lpstr>
      <vt:lpstr>Яка виконувалась операція?</vt:lpstr>
      <vt:lpstr>Що було об'єктом операції?</vt:lpstr>
      <vt:lpstr>Знайдіть результат операції</vt:lpstr>
      <vt:lpstr>Домашнє завдання: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Михаил</dc:creator>
  <cp:lastModifiedBy>Михаил</cp:lastModifiedBy>
  <cp:revision>13</cp:revision>
  <dcterms:created xsi:type="dcterms:W3CDTF">2013-11-10T18:30:53Z</dcterms:created>
  <dcterms:modified xsi:type="dcterms:W3CDTF">2013-11-21T18:30:21Z</dcterms:modified>
</cp:coreProperties>
</file>