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3276600"/>
            <a:ext cx="5410200" cy="1143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1054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3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685800"/>
            <a:ext cx="16383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685800"/>
            <a:ext cx="47625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82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921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98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600" y="2514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1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50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2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40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290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51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685800"/>
            <a:ext cx="655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2514600"/>
            <a:ext cx="6553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CC"/>
          </a:solidFill>
          <a:latin typeface="Crystal Radio Kit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0033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0033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>
          <a:solidFill>
            <a:srgbClr val="0033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7200" dirty="0" smtClean="0"/>
              <a:t>Математика</a:t>
            </a:r>
            <a:endParaRPr lang="en-US" altLang="ru-RU" sz="7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5105400"/>
            <a:ext cx="7380312" cy="1203920"/>
          </a:xfrm>
        </p:spPr>
        <p:txBody>
          <a:bodyPr/>
          <a:lstStyle/>
          <a:p>
            <a:r>
              <a:rPr lang="ru-RU" altLang="ru-RU" sz="4800" dirty="0" smtClean="0"/>
              <a:t>19 </a:t>
            </a:r>
            <a:r>
              <a:rPr lang="ru-RU" altLang="ru-RU" sz="4800" dirty="0" smtClean="0"/>
              <a:t>листопада 2013 року</a:t>
            </a:r>
            <a:endParaRPr lang="en-US" alt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0"/>
            <a:ext cx="6553200" cy="1412776"/>
          </a:xfrm>
        </p:spPr>
        <p:txBody>
          <a:bodyPr/>
          <a:lstStyle/>
          <a:p>
            <a:r>
              <a:rPr lang="ru-RU" altLang="ru-RU" sz="4400" b="1" i="1" dirty="0" err="1" smtClean="0"/>
              <a:t>Розминка</a:t>
            </a:r>
            <a:endParaRPr lang="en-US" altLang="ru-RU" sz="4400" b="1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196752"/>
            <a:ext cx="8007424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/>
              <a:t>             </a:t>
            </a:r>
            <a:r>
              <a:rPr lang="uk-UA" altLang="ru-RU" sz="4400" b="1" i="1" dirty="0" smtClean="0">
                <a:cs typeface="Arabic Typesetting" panose="03020402040406030203" pitchFamily="66" charset="-78"/>
              </a:rPr>
              <a:t>Розмісти числа в порядку спадання</a:t>
            </a:r>
            <a:endParaRPr lang="uk-UA" altLang="ru-RU" sz="4400" b="1" i="1" dirty="0">
              <a:cs typeface="Arabic Typesetting" panose="03020402040406030203" pitchFamily="66" charset="-78"/>
            </a:endParaRPr>
          </a:p>
          <a:p>
            <a:pPr marL="1143000" indent="-1143000">
              <a:buAutoNum type="arabicPlain" startAt="175"/>
            </a:pPr>
            <a:r>
              <a:rPr lang="uk-UA" altLang="ru-RU" sz="6000" b="1" dirty="0"/>
              <a:t> </a:t>
            </a:r>
            <a:r>
              <a:rPr lang="uk-UA" altLang="ru-RU" sz="6000" b="1" dirty="0" smtClean="0"/>
              <a:t>  </a:t>
            </a:r>
            <a:r>
              <a:rPr lang="uk-UA" altLang="ru-RU" sz="6000" b="1" dirty="0"/>
              <a:t>706     </a:t>
            </a:r>
            <a:r>
              <a:rPr lang="uk-UA" altLang="ru-RU" sz="6000" b="1" dirty="0" smtClean="0"/>
              <a:t>370    214  </a:t>
            </a:r>
          </a:p>
          <a:p>
            <a:pPr marL="0" indent="0">
              <a:buNone/>
            </a:pPr>
            <a:r>
              <a:rPr lang="uk-UA" altLang="ru-RU" sz="6000" b="1" dirty="0" smtClean="0"/>
              <a:t>           760    801     </a:t>
            </a:r>
            <a:endParaRPr lang="uk-UA" altLang="ru-RU" sz="6000" b="1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dirty="0" smtClean="0"/>
              <a:t>Розв'яжи  приклади: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3448" cy="3168352"/>
          </a:xfrm>
        </p:spPr>
        <p:txBody>
          <a:bodyPr/>
          <a:lstStyle/>
          <a:p>
            <a:pPr marL="0" indent="0">
              <a:buNone/>
            </a:pPr>
            <a:r>
              <a:rPr lang="uk-UA" sz="6000" b="1" dirty="0" smtClean="0"/>
              <a:t>308 – 95 + 477 – 296</a:t>
            </a:r>
          </a:p>
          <a:p>
            <a:pPr marL="0" indent="0">
              <a:buNone/>
            </a:pPr>
            <a:endParaRPr lang="uk-UA" sz="6000" dirty="0" smtClean="0"/>
          </a:p>
          <a:p>
            <a:pPr marL="0" indent="0">
              <a:buNone/>
            </a:pPr>
            <a:r>
              <a:rPr lang="uk-UA" sz="6000" b="1" dirty="0" smtClean="0"/>
              <a:t>800 – 256 + 197 – 85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0098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85800"/>
            <a:ext cx="7344816" cy="1143000"/>
          </a:xfrm>
        </p:spPr>
        <p:txBody>
          <a:bodyPr/>
          <a:lstStyle/>
          <a:p>
            <a:r>
              <a:rPr lang="uk-UA" sz="4800" b="1" i="1" dirty="0" smtClean="0"/>
              <a:t>Задача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3528392"/>
          </a:xfrm>
        </p:spPr>
        <p:txBody>
          <a:bodyPr/>
          <a:lstStyle/>
          <a:p>
            <a:pPr marL="0" indent="0">
              <a:buNone/>
            </a:pPr>
            <a:r>
              <a:rPr lang="uk-UA" sz="4800" b="1" dirty="0" smtClean="0"/>
              <a:t> Книга коштує 6 грн. 70 к., а альбом на 2 грн. 85 к. дешевше. Скільки коштують книга та альбом разом?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14926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:\newtek\_backgrounds_1.02\Ryan\PP Template 13\drops_fall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" y="18864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95331" y="3202141"/>
            <a:ext cx="20125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2)  670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99532" y="836712"/>
            <a:ext cx="24243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1)  670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20628" y="4437112"/>
            <a:ext cx="63036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1055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(к.) – разом.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217904" y="3717032"/>
            <a:ext cx="457200" cy="3383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467331" y="4524821"/>
            <a:ext cx="116799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204469" y="1412776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285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Минус 1"/>
          <p:cNvSpPr/>
          <p:nvPr/>
        </p:nvSpPr>
        <p:spPr>
          <a:xfrm>
            <a:off x="2363629" y="1484784"/>
            <a:ext cx="348101" cy="21602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532697" y="2184706"/>
            <a:ext cx="1167999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1520" y="2060848"/>
            <a:ext cx="79208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385</a:t>
            </a:r>
            <a:r>
              <a:rPr lang="uk-U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(к.) – альбом. 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39103" y="3717032"/>
            <a:ext cx="18244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uk-UA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u="sng" dirty="0" smtClean="0"/>
              <a:t>Домашнє завдання:</a:t>
            </a:r>
            <a:endParaRPr lang="ru-RU" sz="44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16832"/>
            <a:ext cx="7431360" cy="1368152"/>
          </a:xfrm>
        </p:spPr>
        <p:txBody>
          <a:bodyPr/>
          <a:lstStyle/>
          <a:p>
            <a:r>
              <a:rPr lang="uk-UA" sz="5400" b="1" i="1" dirty="0" smtClean="0"/>
              <a:t>Ст. </a:t>
            </a:r>
            <a:r>
              <a:rPr lang="uk-UA" sz="5400" b="1" i="1" dirty="0" smtClean="0"/>
              <a:t>80</a:t>
            </a:r>
            <a:r>
              <a:rPr lang="uk-UA" sz="5400" b="1" i="1" dirty="0" smtClean="0"/>
              <a:t>, </a:t>
            </a:r>
            <a:r>
              <a:rPr lang="uk-UA" sz="5400" b="1" i="1" dirty="0" smtClean="0"/>
              <a:t>№ </a:t>
            </a:r>
            <a:r>
              <a:rPr lang="uk-UA" sz="5400" b="1" i="1" dirty="0" smtClean="0"/>
              <a:t>77</a:t>
            </a:r>
            <a:endParaRPr lang="uk-UA" sz="5400" b="1" i="1" dirty="0" smtClean="0"/>
          </a:p>
          <a:p>
            <a:pPr marL="0" indent="0">
              <a:buNone/>
            </a:pPr>
            <a:endParaRPr lang="uk-UA" sz="5400" b="1" i="1" dirty="0" smtClean="0"/>
          </a:p>
          <a:p>
            <a:pPr marL="0" indent="0">
              <a:buNone/>
            </a:pPr>
            <a:r>
              <a:rPr lang="uk-UA" sz="5400" b="1" i="1" dirty="0" smtClean="0"/>
              <a:t>Дякую за роботу!</a:t>
            </a:r>
          </a:p>
        </p:txBody>
      </p:sp>
    </p:spTree>
    <p:extLst>
      <p:ext uri="{BB962C8B-B14F-4D97-AF65-F5344CB8AC3E}">
        <p14:creationId xmlns:p14="http://schemas.microsoft.com/office/powerpoint/2010/main" val="253458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_present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rystal Radio Kit"/>
        <a:ea typeface=""/>
        <a:cs typeface=""/>
      </a:majorFont>
      <a:minorFont>
        <a:latin typeface="Crystal Radio Ki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spring_presentation</Template>
  <TotalTime>70</TotalTime>
  <Words>101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spring_presentation</vt:lpstr>
      <vt:lpstr>Математика</vt:lpstr>
      <vt:lpstr>Розминка</vt:lpstr>
      <vt:lpstr>Розв'яжи  приклади:</vt:lpstr>
      <vt:lpstr>Задача</vt:lpstr>
      <vt:lpstr>Презентация PowerPoint</vt:lpstr>
      <vt:lpstr>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Михаил</dc:creator>
  <cp:lastModifiedBy>Михаил</cp:lastModifiedBy>
  <cp:revision>8</cp:revision>
  <dcterms:created xsi:type="dcterms:W3CDTF">2013-11-10T18:30:53Z</dcterms:created>
  <dcterms:modified xsi:type="dcterms:W3CDTF">2013-11-18T19:25:44Z</dcterms:modified>
</cp:coreProperties>
</file>