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3276600"/>
            <a:ext cx="5410200" cy="1143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5105400"/>
            <a:ext cx="5334000" cy="17526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3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4700" y="685800"/>
            <a:ext cx="16383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685800"/>
            <a:ext cx="47625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6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88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1921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9800" y="2514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62600" y="2514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1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5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02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40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0290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510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685800"/>
            <a:ext cx="655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2514600"/>
            <a:ext cx="6553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rystal Radio Kit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rystal Radio Kit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rystal Radio Kit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rystal Radio Kit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rystal Radio Kit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rystal Radio Kit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rystal Radio Kit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rystal Radio Kit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0033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0033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0033C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0033C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0033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0033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0033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0033C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7200" dirty="0" smtClean="0"/>
              <a:t>Математика</a:t>
            </a:r>
            <a:endParaRPr lang="en-US" altLang="ru-RU" sz="72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5105400"/>
            <a:ext cx="5334000" cy="1203920"/>
          </a:xfrm>
        </p:spPr>
        <p:txBody>
          <a:bodyPr/>
          <a:lstStyle/>
          <a:p>
            <a:r>
              <a:rPr lang="ru-RU" altLang="ru-RU" sz="4800" dirty="0" smtClean="0"/>
              <a:t>12 </a:t>
            </a:r>
            <a:r>
              <a:rPr lang="ru-RU" altLang="ru-RU" sz="4800" dirty="0" smtClean="0"/>
              <a:t>листопада 2013 року</a:t>
            </a:r>
            <a:endParaRPr lang="en-US" alt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0"/>
            <a:ext cx="6553200" cy="1412776"/>
          </a:xfrm>
        </p:spPr>
        <p:txBody>
          <a:bodyPr/>
          <a:lstStyle/>
          <a:p>
            <a:r>
              <a:rPr lang="ru-RU" altLang="ru-RU" sz="4400" dirty="0" err="1" smtClean="0"/>
              <a:t>Розминка</a:t>
            </a:r>
            <a:endParaRPr lang="en-US" altLang="ru-RU" sz="4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95456" cy="5661248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b="1" dirty="0" smtClean="0"/>
              <a:t>             </a:t>
            </a:r>
            <a:r>
              <a:rPr lang="uk-UA" altLang="ru-RU" sz="5400" b="1" dirty="0" smtClean="0"/>
              <a:t>Перетвори різними способами:</a:t>
            </a:r>
          </a:p>
          <a:p>
            <a:pPr marL="0" indent="0" algn="ctr">
              <a:buNone/>
            </a:pPr>
            <a:r>
              <a:rPr lang="uk-UA" altLang="ru-RU" sz="5400" b="1" dirty="0" smtClean="0"/>
              <a:t>382 см</a:t>
            </a:r>
          </a:p>
          <a:p>
            <a:pPr marL="0" indent="0" algn="ctr">
              <a:buNone/>
            </a:pPr>
            <a:r>
              <a:rPr lang="uk-UA" altLang="ru-RU" sz="5400" b="1" dirty="0" smtClean="0"/>
              <a:t>..м </a:t>
            </a:r>
            <a:r>
              <a:rPr lang="uk-UA" altLang="ru-RU" sz="5400" b="1" dirty="0" err="1" smtClean="0"/>
              <a:t>..см</a:t>
            </a:r>
            <a:r>
              <a:rPr lang="uk-UA" altLang="ru-RU" sz="5400" b="1" dirty="0" smtClean="0"/>
              <a:t>, </a:t>
            </a:r>
            <a:r>
              <a:rPr lang="uk-UA" altLang="ru-RU" sz="5400" b="1" dirty="0" err="1" smtClean="0"/>
              <a:t>..дм</a:t>
            </a:r>
            <a:r>
              <a:rPr lang="uk-UA" altLang="ru-RU" sz="5400" b="1" dirty="0" smtClean="0"/>
              <a:t> </a:t>
            </a:r>
            <a:r>
              <a:rPr lang="uk-UA" altLang="ru-RU" sz="5400" b="1" dirty="0" err="1" smtClean="0"/>
              <a:t>..см</a:t>
            </a:r>
            <a:r>
              <a:rPr lang="uk-UA" altLang="ru-RU" sz="5400" b="1" dirty="0" smtClean="0"/>
              <a:t>, </a:t>
            </a:r>
          </a:p>
          <a:p>
            <a:pPr marL="0" indent="0" algn="ctr">
              <a:buNone/>
            </a:pPr>
            <a:r>
              <a:rPr lang="uk-UA" altLang="ru-RU" sz="5400" b="1" dirty="0" smtClean="0"/>
              <a:t>..м </a:t>
            </a:r>
            <a:r>
              <a:rPr lang="uk-UA" altLang="ru-RU" sz="5400" b="1" dirty="0" err="1" smtClean="0"/>
              <a:t>..дм</a:t>
            </a:r>
            <a:r>
              <a:rPr lang="uk-UA" altLang="ru-RU" sz="5400" b="1" dirty="0" smtClean="0"/>
              <a:t> </a:t>
            </a:r>
            <a:r>
              <a:rPr lang="uk-UA" altLang="ru-RU" sz="5400" b="1" dirty="0" err="1" smtClean="0"/>
              <a:t>..см</a:t>
            </a:r>
            <a:endParaRPr lang="uk-UA" altLang="ru-RU" sz="5400" b="1" dirty="0"/>
          </a:p>
          <a:p>
            <a:endParaRPr lang="uk-UA" altLang="ru-RU" b="1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dirty="0" smtClean="0"/>
              <a:t>Чи правильно розв'язані приклади?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9800" y="2514600"/>
            <a:ext cx="6553200" cy="3002632"/>
          </a:xfrm>
        </p:spPr>
        <p:txBody>
          <a:bodyPr/>
          <a:lstStyle/>
          <a:p>
            <a:pPr marL="0" indent="0">
              <a:buNone/>
            </a:pPr>
            <a:r>
              <a:rPr lang="uk-UA" sz="6000" b="1" dirty="0" smtClean="0"/>
              <a:t>712              384</a:t>
            </a:r>
            <a:endParaRPr lang="uk-UA" sz="6000" b="1" dirty="0" smtClean="0"/>
          </a:p>
          <a:p>
            <a:pPr marL="0" indent="0">
              <a:buNone/>
            </a:pPr>
            <a:r>
              <a:rPr lang="uk-UA" sz="6000" b="1" u="sng" dirty="0" smtClean="0"/>
              <a:t>356</a:t>
            </a:r>
            <a:r>
              <a:rPr lang="uk-UA" sz="6000" b="1" dirty="0" smtClean="0"/>
              <a:t>              </a:t>
            </a:r>
            <a:r>
              <a:rPr lang="uk-UA" sz="6000" b="1" u="sng" dirty="0" smtClean="0"/>
              <a:t>414</a:t>
            </a:r>
            <a:endParaRPr lang="uk-UA" sz="6000" b="1" u="sng" dirty="0" smtClean="0"/>
          </a:p>
          <a:p>
            <a:pPr marL="0" indent="0">
              <a:buNone/>
            </a:pPr>
            <a:r>
              <a:rPr lang="uk-UA" sz="6000" b="1" dirty="0" smtClean="0"/>
              <a:t>366              800</a:t>
            </a:r>
            <a:endParaRPr lang="uk-UA" sz="6000" b="1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люс 4"/>
          <p:cNvSpPr/>
          <p:nvPr/>
        </p:nvSpPr>
        <p:spPr>
          <a:xfrm>
            <a:off x="5868144" y="3410136"/>
            <a:ext cx="4572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1691680" y="3391272"/>
            <a:ext cx="457200" cy="49492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87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85800"/>
            <a:ext cx="7344816" cy="1143000"/>
          </a:xfrm>
        </p:spPr>
        <p:txBody>
          <a:bodyPr/>
          <a:lstStyle/>
          <a:p>
            <a:r>
              <a:rPr lang="uk-UA" sz="4800" b="1" i="1" dirty="0" smtClean="0"/>
              <a:t>Розв'яжи  та поясни другу:</a:t>
            </a:r>
            <a:endParaRPr lang="ru-RU" sz="4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204864"/>
            <a:ext cx="6048672" cy="3528392"/>
          </a:xfrm>
        </p:spPr>
        <p:txBody>
          <a:bodyPr/>
          <a:lstStyle/>
          <a:p>
            <a:r>
              <a:rPr lang="uk-UA" sz="7200" b="1" dirty="0" smtClean="0"/>
              <a:t>700 – 312</a:t>
            </a:r>
          </a:p>
          <a:p>
            <a:r>
              <a:rPr lang="uk-UA" sz="7200" b="1" dirty="0" smtClean="0"/>
              <a:t>600 – 409</a:t>
            </a:r>
          </a:p>
          <a:p>
            <a:r>
              <a:rPr lang="uk-UA" sz="7200" b="1" dirty="0" smtClean="0"/>
              <a:t>402 – 375</a:t>
            </a:r>
          </a:p>
          <a:p>
            <a:pPr marL="0" indent="0">
              <a:buNone/>
            </a:pPr>
            <a:r>
              <a:rPr lang="uk-UA" sz="7200" b="1" dirty="0" smtClean="0"/>
              <a:t> 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414926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Z:\newtek\_backgrounds_1.02\Ryan\PP Template 13\drops_fall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9" y="188640"/>
            <a:ext cx="228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Минус 5"/>
          <p:cNvSpPr/>
          <p:nvPr/>
        </p:nvSpPr>
        <p:spPr>
          <a:xfrm>
            <a:off x="899592" y="2580215"/>
            <a:ext cx="3024336" cy="21602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3131840" y="2474894"/>
            <a:ext cx="3096344" cy="396044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5508104" y="2540986"/>
            <a:ext cx="2592288" cy="288032"/>
          </a:xfrm>
          <a:prstGeom prst="mathMin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8578006">
            <a:off x="1035588" y="740970"/>
            <a:ext cx="7953641" cy="9659597"/>
          </a:xfrm>
          <a:prstGeom prst="arc">
            <a:avLst>
              <a:gd name="adj1" fmla="val 16200000"/>
              <a:gd name="adj2" fmla="val 2142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41084" y="404664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51401" y="2816932"/>
            <a:ext cx="18244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217 д.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92020" y="2829018"/>
            <a:ext cx="18244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278 д.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51632" y="2829018"/>
            <a:ext cx="18244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326 д.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33042" y="2052137"/>
            <a:ext cx="18244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тополі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83648" y="2052137"/>
            <a:ext cx="18244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липи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03801" y="2052137"/>
            <a:ext cx="18244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дуби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23408" y="4777245"/>
            <a:ext cx="18244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278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99532" y="4293096"/>
            <a:ext cx="18244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326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41858" y="5570768"/>
            <a:ext cx="24992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821 (д.)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люс 14"/>
          <p:cNvSpPr/>
          <p:nvPr/>
        </p:nvSpPr>
        <p:spPr>
          <a:xfrm>
            <a:off x="1331640" y="4540879"/>
            <a:ext cx="457200" cy="33833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819825" y="5570768"/>
            <a:ext cx="1167999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556048" y="3862282"/>
            <a:ext cx="18244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217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 smtClean="0"/>
              <a:t>Домашнє завдання: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916832"/>
            <a:ext cx="7431360" cy="1922512"/>
          </a:xfrm>
        </p:spPr>
        <p:txBody>
          <a:bodyPr/>
          <a:lstStyle/>
          <a:p>
            <a:r>
              <a:rPr lang="uk-UA" sz="5400" b="1" i="1" dirty="0" smtClean="0"/>
              <a:t>Ст. 56, </a:t>
            </a:r>
            <a:r>
              <a:rPr lang="uk-UA" sz="5400" b="1" i="1" dirty="0" smtClean="0"/>
              <a:t>№ </a:t>
            </a:r>
            <a:r>
              <a:rPr lang="uk-UA" sz="5400" b="1" i="1" dirty="0" smtClean="0"/>
              <a:t>3</a:t>
            </a:r>
          </a:p>
          <a:p>
            <a:r>
              <a:rPr lang="uk-UA" sz="5400" b="1" i="1" dirty="0" smtClean="0"/>
              <a:t>Ст. 57, № 6</a:t>
            </a:r>
          </a:p>
          <a:p>
            <a:pPr marL="0" indent="0">
              <a:buNone/>
            </a:pPr>
            <a:endParaRPr lang="uk-UA" sz="5400" b="1" i="1" dirty="0" smtClean="0"/>
          </a:p>
          <a:p>
            <a:pPr marL="0" indent="0">
              <a:buNone/>
            </a:pPr>
            <a:r>
              <a:rPr lang="uk-UA" sz="5400" b="1" i="1" dirty="0" smtClean="0"/>
              <a:t>Дякую за роботу!</a:t>
            </a:r>
          </a:p>
        </p:txBody>
      </p:sp>
    </p:spTree>
    <p:extLst>
      <p:ext uri="{BB962C8B-B14F-4D97-AF65-F5344CB8AC3E}">
        <p14:creationId xmlns:p14="http://schemas.microsoft.com/office/powerpoint/2010/main" val="253458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_presentation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rystal Radio Kit"/>
        <a:ea typeface=""/>
        <a:cs typeface=""/>
      </a:majorFont>
      <a:minorFont>
        <a:latin typeface="Crystal Radio Ki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spring_presentation</Template>
  <TotalTime>44</TotalTime>
  <Words>95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spring_presentation</vt:lpstr>
      <vt:lpstr>Математика</vt:lpstr>
      <vt:lpstr>Розминка</vt:lpstr>
      <vt:lpstr>Чи правильно розв'язані приклади?</vt:lpstr>
      <vt:lpstr>Розв'яжи  та поясни другу:</vt:lpstr>
      <vt:lpstr>Презентация PowerPoint</vt:lpstr>
      <vt:lpstr>Домашнє завдання: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Михаил</dc:creator>
  <cp:lastModifiedBy>Михаил</cp:lastModifiedBy>
  <cp:revision>5</cp:revision>
  <dcterms:created xsi:type="dcterms:W3CDTF">2013-11-10T18:30:53Z</dcterms:created>
  <dcterms:modified xsi:type="dcterms:W3CDTF">2013-11-11T20:04:31Z</dcterms:modified>
</cp:coreProperties>
</file>