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  <p:sldId id="261" r:id="rId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71" d="100"/>
          <a:sy n="71" d="100"/>
        </p:scale>
        <p:origin x="-86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733800" y="3276600"/>
            <a:ext cx="5410200" cy="1143000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  <a:endParaRPr lang="en-US" altLang="ru-RU" noProof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0" y="5105400"/>
            <a:ext cx="5334000" cy="1752600"/>
          </a:xfrm>
        </p:spPr>
        <p:txBody>
          <a:bodyPr/>
          <a:lstStyle>
            <a:lvl1pPr marL="0" indent="0" algn="ctr">
              <a:buFontTx/>
              <a:buNone/>
              <a:defRPr sz="2000"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  <a:endParaRPr lang="en-US" altLang="ru-RU" noProof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3239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24700" y="685800"/>
            <a:ext cx="1638300" cy="6172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209800" y="685800"/>
            <a:ext cx="4762500" cy="6172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4668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6882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319217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209800" y="2514600"/>
            <a:ext cx="32004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562600" y="2514600"/>
            <a:ext cx="32004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9911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3650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7024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3404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902900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915108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09800" y="685800"/>
            <a:ext cx="655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09800" y="2514600"/>
            <a:ext cx="65532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33CC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33CC"/>
          </a:solidFill>
          <a:latin typeface="Crystal Radio Kit" pitchFamily="2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33CC"/>
          </a:solidFill>
          <a:latin typeface="Crystal Radio Kit" pitchFamily="2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33CC"/>
          </a:solidFill>
          <a:latin typeface="Crystal Radio Kit" pitchFamily="2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33CC"/>
          </a:solidFill>
          <a:latin typeface="Crystal Radio Kit" pitchFamily="2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33CC"/>
          </a:solidFill>
          <a:latin typeface="Crystal Radio Kit" pitchFamily="2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33CC"/>
          </a:solidFill>
          <a:latin typeface="Crystal Radio Kit" pitchFamily="2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33CC"/>
          </a:solidFill>
          <a:latin typeface="Crystal Radio Kit" pitchFamily="2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33CC"/>
          </a:solidFill>
          <a:latin typeface="Crystal Radio Kit" pitchFamily="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800">
          <a:solidFill>
            <a:srgbClr val="0033CC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rgbClr val="0033CC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0033CC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>
          <a:solidFill>
            <a:srgbClr val="0033CC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>
          <a:solidFill>
            <a:srgbClr val="0033CC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>
          <a:solidFill>
            <a:srgbClr val="0033CC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>
          <a:solidFill>
            <a:srgbClr val="0033CC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>
          <a:solidFill>
            <a:srgbClr val="0033CC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>
          <a:solidFill>
            <a:srgbClr val="0033CC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ru-RU" altLang="ru-RU" sz="7200" dirty="0" smtClean="0"/>
              <a:t>Математика</a:t>
            </a:r>
            <a:endParaRPr lang="en-US" altLang="ru-RU" sz="720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0" y="5105400"/>
            <a:ext cx="5334000" cy="1203920"/>
          </a:xfrm>
        </p:spPr>
        <p:txBody>
          <a:bodyPr/>
          <a:lstStyle/>
          <a:p>
            <a:r>
              <a:rPr lang="ru-RU" altLang="ru-RU" sz="4800" dirty="0" smtClean="0"/>
              <a:t>11 листопада 2013 року</a:t>
            </a:r>
            <a:endParaRPr lang="en-US" alt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123728" y="0"/>
            <a:ext cx="6553200" cy="1412776"/>
          </a:xfrm>
        </p:spPr>
        <p:txBody>
          <a:bodyPr/>
          <a:lstStyle/>
          <a:p>
            <a:r>
              <a:rPr lang="ru-RU" altLang="ru-RU" sz="4400" dirty="0" err="1" smtClean="0"/>
              <a:t>Розминка</a:t>
            </a:r>
            <a:endParaRPr lang="en-US" altLang="ru-RU" sz="44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628800"/>
            <a:ext cx="8295456" cy="5229200"/>
          </a:xfrm>
        </p:spPr>
        <p:txBody>
          <a:bodyPr/>
          <a:lstStyle/>
          <a:p>
            <a:pPr marL="0" indent="0">
              <a:buNone/>
            </a:pPr>
            <a:r>
              <a:rPr lang="ru-RU" altLang="ru-RU" b="1" dirty="0" smtClean="0"/>
              <a:t>             </a:t>
            </a:r>
            <a:r>
              <a:rPr lang="ru-RU" altLang="ru-RU" b="1" dirty="0" err="1" smtClean="0"/>
              <a:t>Перетвор</a:t>
            </a:r>
            <a:r>
              <a:rPr lang="uk-UA" altLang="ru-RU" b="1" dirty="0" err="1" smtClean="0"/>
              <a:t>іть</a:t>
            </a:r>
            <a:r>
              <a:rPr lang="uk-UA" altLang="ru-RU" b="1" dirty="0" smtClean="0"/>
              <a:t> на сантиметри:</a:t>
            </a:r>
          </a:p>
          <a:p>
            <a:pPr marL="0" indent="0" algn="ctr">
              <a:buNone/>
            </a:pPr>
            <a:r>
              <a:rPr lang="uk-UA" altLang="ru-RU" b="1" dirty="0" smtClean="0"/>
              <a:t>3 м 12 см,  </a:t>
            </a:r>
          </a:p>
          <a:p>
            <a:pPr marL="0" indent="0" algn="ctr">
              <a:buNone/>
            </a:pPr>
            <a:r>
              <a:rPr lang="uk-UA" altLang="ru-RU" b="1" dirty="0" smtClean="0"/>
              <a:t>  48 дм 5 см,  </a:t>
            </a:r>
          </a:p>
          <a:p>
            <a:pPr marL="0" indent="0" algn="ctr">
              <a:buNone/>
            </a:pPr>
            <a:r>
              <a:rPr lang="uk-UA" altLang="ru-RU" b="1" dirty="0" smtClean="0"/>
              <a:t> 72 дм,  </a:t>
            </a:r>
          </a:p>
          <a:p>
            <a:pPr marL="0" indent="0" algn="ctr">
              <a:buNone/>
            </a:pPr>
            <a:r>
              <a:rPr lang="uk-UA" altLang="ru-RU" b="1" dirty="0" smtClean="0"/>
              <a:t>  6 м 2 см</a:t>
            </a:r>
          </a:p>
          <a:p>
            <a:pPr marL="0" indent="0">
              <a:buNone/>
            </a:pPr>
            <a:r>
              <a:rPr lang="uk-UA" altLang="ru-RU" b="1" dirty="0" smtClean="0"/>
              <a:t>             Перетворіть на копійки:</a:t>
            </a:r>
            <a:endParaRPr lang="en-US" altLang="ru-RU" b="1" dirty="0" smtClean="0"/>
          </a:p>
          <a:p>
            <a:pPr marL="0" indent="0" algn="ctr">
              <a:buNone/>
            </a:pPr>
            <a:r>
              <a:rPr lang="uk-UA" altLang="ru-RU" b="1" dirty="0" smtClean="0"/>
              <a:t>5 грн. 18 к.</a:t>
            </a:r>
          </a:p>
          <a:p>
            <a:pPr marL="0" indent="0" algn="ctr">
              <a:buNone/>
            </a:pPr>
            <a:r>
              <a:rPr lang="uk-UA" altLang="ru-RU" b="1" dirty="0" smtClean="0"/>
              <a:t>9 грн. 15 к.</a:t>
            </a:r>
          </a:p>
          <a:p>
            <a:pPr marL="0" indent="0" algn="ctr">
              <a:buNone/>
            </a:pPr>
            <a:r>
              <a:rPr lang="uk-UA" altLang="ru-RU" b="1" dirty="0" smtClean="0"/>
              <a:t>2 грн. 3 к.</a:t>
            </a:r>
            <a:endParaRPr lang="uk-UA" altLang="ru-RU" b="1" dirty="0"/>
          </a:p>
          <a:p>
            <a:endParaRPr lang="uk-UA" altLang="ru-RU" b="1" dirty="0" smtClean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З якого рівняння ці стовпчики?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09800" y="2514600"/>
            <a:ext cx="6553200" cy="3002632"/>
          </a:xfrm>
        </p:spPr>
        <p:txBody>
          <a:bodyPr/>
          <a:lstStyle/>
          <a:p>
            <a:pPr marL="0" indent="0">
              <a:buNone/>
            </a:pPr>
            <a:r>
              <a:rPr lang="uk-UA" sz="6000" b="1" dirty="0" smtClean="0"/>
              <a:t>856              118</a:t>
            </a:r>
          </a:p>
          <a:p>
            <a:pPr marL="0" indent="0">
              <a:buNone/>
            </a:pPr>
            <a:r>
              <a:rPr lang="uk-UA" sz="6000" b="1" u="sng" dirty="0" smtClean="0"/>
              <a:t>738</a:t>
            </a:r>
            <a:r>
              <a:rPr lang="uk-UA" sz="6000" b="1" dirty="0" smtClean="0"/>
              <a:t>              </a:t>
            </a:r>
            <a:r>
              <a:rPr lang="uk-UA" sz="6000" b="1" u="sng" dirty="0" smtClean="0"/>
              <a:t>738</a:t>
            </a:r>
          </a:p>
          <a:p>
            <a:pPr marL="0" indent="0">
              <a:buNone/>
            </a:pPr>
            <a:r>
              <a:rPr lang="uk-UA" sz="6000" b="1" dirty="0" smtClean="0"/>
              <a:t>118              856</a:t>
            </a:r>
          </a:p>
          <a:p>
            <a:endParaRPr lang="ru-RU" dirty="0"/>
          </a:p>
        </p:txBody>
      </p:sp>
      <p:sp>
        <p:nvSpPr>
          <p:cNvPr id="5" name="Плюс 4"/>
          <p:cNvSpPr/>
          <p:nvPr/>
        </p:nvSpPr>
        <p:spPr>
          <a:xfrm>
            <a:off x="5868144" y="3410136"/>
            <a:ext cx="457200" cy="4572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Минус 5"/>
          <p:cNvSpPr/>
          <p:nvPr/>
        </p:nvSpPr>
        <p:spPr>
          <a:xfrm>
            <a:off x="1691680" y="3391272"/>
            <a:ext cx="457200" cy="494928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9874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685800"/>
            <a:ext cx="7344816" cy="1143000"/>
          </a:xfrm>
        </p:spPr>
        <p:txBody>
          <a:bodyPr/>
          <a:lstStyle/>
          <a:p>
            <a:r>
              <a:rPr lang="uk-UA" sz="4000" b="1" dirty="0" smtClean="0"/>
              <a:t>Розв'яжи  та поясни другу: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9672" y="2514600"/>
            <a:ext cx="7143328" cy="2570584"/>
          </a:xfrm>
        </p:spPr>
        <p:txBody>
          <a:bodyPr/>
          <a:lstStyle/>
          <a:p>
            <a:r>
              <a:rPr lang="uk-UA" sz="4000" b="1" dirty="0" smtClean="0"/>
              <a:t>8 м 15 см – 36 дм 2 см =</a:t>
            </a:r>
          </a:p>
          <a:p>
            <a:pPr marL="0" indent="0">
              <a:buNone/>
            </a:pPr>
            <a:endParaRPr lang="uk-UA" sz="4000" b="1" dirty="0" smtClean="0"/>
          </a:p>
          <a:p>
            <a:r>
              <a:rPr lang="uk-UA" sz="4000" b="1" dirty="0" smtClean="0"/>
              <a:t>4 грн. 56 к. + 2 грн. 68 к. = 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4149269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Z:\newtek\_backgrounds_1.02\Ryan\PP Template 13\drops_falling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9" y="188640"/>
            <a:ext cx="228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Минус 5"/>
          <p:cNvSpPr/>
          <p:nvPr/>
        </p:nvSpPr>
        <p:spPr>
          <a:xfrm>
            <a:off x="899592" y="2580215"/>
            <a:ext cx="3024336" cy="216024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Минус 6"/>
          <p:cNvSpPr/>
          <p:nvPr/>
        </p:nvSpPr>
        <p:spPr>
          <a:xfrm>
            <a:off x="3131840" y="2474894"/>
            <a:ext cx="3096344" cy="396044"/>
          </a:xfrm>
          <a:prstGeom prst="mathMin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Минус 7"/>
          <p:cNvSpPr/>
          <p:nvPr/>
        </p:nvSpPr>
        <p:spPr>
          <a:xfrm>
            <a:off x="5508104" y="2540986"/>
            <a:ext cx="2592288" cy="288032"/>
          </a:xfrm>
          <a:prstGeom prst="mathMinus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Дуга 8"/>
          <p:cNvSpPr/>
          <p:nvPr/>
        </p:nvSpPr>
        <p:spPr>
          <a:xfrm rot="18578006">
            <a:off x="1035588" y="740970"/>
            <a:ext cx="7953641" cy="9659597"/>
          </a:xfrm>
          <a:prstGeom prst="arc">
            <a:avLst>
              <a:gd name="adj1" fmla="val 16200000"/>
              <a:gd name="adj2" fmla="val 21421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041084" y="404664"/>
            <a:ext cx="5309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?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51401" y="2816932"/>
            <a:ext cx="182445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217 д.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892020" y="2829018"/>
            <a:ext cx="182445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278 д.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651632" y="2829018"/>
            <a:ext cx="182445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326 д.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833042" y="2052137"/>
            <a:ext cx="182445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тополі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683648" y="2052137"/>
            <a:ext cx="182445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липи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603801" y="2052137"/>
            <a:ext cx="182445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дуби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523408" y="4777245"/>
            <a:ext cx="182445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278</a:t>
            </a:r>
            <a:endParaRPr lang="ru-RU" sz="4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499532" y="4293096"/>
            <a:ext cx="182445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326</a:t>
            </a:r>
            <a:endParaRPr lang="ru-RU" sz="4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541858" y="5570768"/>
            <a:ext cx="249922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821 (д.)</a:t>
            </a:r>
            <a:endParaRPr lang="ru-RU" sz="4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5" name="Плюс 14"/>
          <p:cNvSpPr/>
          <p:nvPr/>
        </p:nvSpPr>
        <p:spPr>
          <a:xfrm>
            <a:off x="1331640" y="4540879"/>
            <a:ext cx="457200" cy="338336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1819825" y="5570768"/>
            <a:ext cx="1167999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1556048" y="3862282"/>
            <a:ext cx="182445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217</a:t>
            </a:r>
            <a:endParaRPr lang="ru-RU" sz="4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5400" dirty="0" smtClean="0"/>
              <a:t>Домашнє завдання:</a:t>
            </a:r>
            <a:endParaRPr lang="ru-RU" sz="5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2514600"/>
            <a:ext cx="7431360" cy="1058416"/>
          </a:xfrm>
        </p:spPr>
        <p:txBody>
          <a:bodyPr/>
          <a:lstStyle/>
          <a:p>
            <a:r>
              <a:rPr lang="uk-UA" sz="5400" b="1" i="1" dirty="0" smtClean="0"/>
              <a:t>Сторінка 54, приклади № 3</a:t>
            </a:r>
          </a:p>
          <a:p>
            <a:pPr marL="0" indent="0">
              <a:buNone/>
            </a:pPr>
            <a:r>
              <a:rPr lang="uk-UA" sz="5400" b="1" i="1" dirty="0" smtClean="0"/>
              <a:t>Дякую за роботу!</a:t>
            </a:r>
          </a:p>
        </p:txBody>
      </p:sp>
    </p:spTree>
    <p:extLst>
      <p:ext uri="{BB962C8B-B14F-4D97-AF65-F5344CB8AC3E}">
        <p14:creationId xmlns:p14="http://schemas.microsoft.com/office/powerpoint/2010/main" val="253458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_presentation">
  <a:themeElements>
    <a:clrScheme name="Тема Offic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rystal Radio Kit"/>
        <a:ea typeface=""/>
        <a:cs typeface=""/>
      </a:majorFont>
      <a:minorFont>
        <a:latin typeface="Crystal Radio Ki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spring_presentation</Template>
  <TotalTime>36</TotalTime>
  <Words>130</Words>
  <Application>Microsoft Office PowerPoint</Application>
  <PresentationFormat>Экран (4:3)</PresentationFormat>
  <Paragraphs>34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9" baseType="lpstr">
      <vt:lpstr>Times New Roman</vt:lpstr>
      <vt:lpstr>Crystal Radio Kit</vt:lpstr>
      <vt:lpstr>spring_presentation</vt:lpstr>
      <vt:lpstr>Математика</vt:lpstr>
      <vt:lpstr>Розминка</vt:lpstr>
      <vt:lpstr>З якого рівняння ці стовпчики?</vt:lpstr>
      <vt:lpstr>Розв'яжи  та поясни другу:</vt:lpstr>
      <vt:lpstr>Презентация PowerPoint</vt:lpstr>
      <vt:lpstr>Домашнє завдання: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Математика</dc:title>
  <dc:creator>Михаил</dc:creator>
  <cp:lastModifiedBy>Михаил</cp:lastModifiedBy>
  <cp:revision>4</cp:revision>
  <dcterms:created xsi:type="dcterms:W3CDTF">2013-11-10T18:30:53Z</dcterms:created>
  <dcterms:modified xsi:type="dcterms:W3CDTF">2013-11-10T19:07:52Z</dcterms:modified>
</cp:coreProperties>
</file>