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64" r:id="rId2"/>
    <p:sldId id="286" r:id="rId3"/>
    <p:sldId id="274" r:id="rId4"/>
    <p:sldId id="284" r:id="rId5"/>
    <p:sldId id="259" r:id="rId6"/>
    <p:sldId id="260" r:id="rId7"/>
    <p:sldId id="282" r:id="rId8"/>
    <p:sldId id="276" r:id="rId9"/>
    <p:sldId id="262" r:id="rId10"/>
    <p:sldId id="280" r:id="rId11"/>
    <p:sldId id="263" r:id="rId12"/>
    <p:sldId id="265" r:id="rId13"/>
    <p:sldId id="271" r:id="rId14"/>
    <p:sldId id="278" r:id="rId15"/>
    <p:sldId id="268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4598" autoAdjust="0"/>
  </p:normalViewPr>
  <p:slideViewPr>
    <p:cSldViewPr>
      <p:cViewPr>
        <p:scale>
          <a:sx n="63" d="100"/>
          <a:sy n="63" d="100"/>
        </p:scale>
        <p:origin x="-110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B3B50-F382-41CB-9654-A12695000A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09BA8-50CC-4548-8103-2E6B2DCFF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DA09-A110-495C-A0BC-3A27D5646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AE2DE-E2EF-4DC7-B76C-4E6A6243A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7388A-F897-4B68-9688-842B84AB5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F427C-5CDB-4254-BA4D-DECF9FF13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D7FEE-42E1-4EE0-9A06-DD6864045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8F58D-D896-4675-9C9A-0DDCAAC0E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AD8A0-C1E6-435A-977F-FD8EC197E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A636C-26C4-4FAF-9163-2DAA877DF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9471C-95CD-47C1-9A41-C28E22A78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33FCA-E991-4B10-9C01-6A14F46389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79B6A9B-ABC0-4F2C-902D-CD6A191D6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28775"/>
            <a:ext cx="8412163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Вас вітає 4 – Б клас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Херсонської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загальноосвітньої школи №1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95" name="Rectangle 19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Monotype Corsiva" pitchFamily="66" charset="0"/>
              </a:rPr>
              <a:t>ТЕМА</a:t>
            </a:r>
            <a:br>
              <a:rPr lang="uk-UA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ХРЕБЕТНІ ТВАРИНИ.РИБИ  </a:t>
            </a:r>
            <a: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4000" b="1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жёлтая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71538" y="2500306"/>
            <a:ext cx="7112000" cy="41434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2291" name="Рисунок 13" descr="красная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8625" y="612775"/>
            <a:ext cx="8286750" cy="5816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357188" y="1214438"/>
            <a:ext cx="8572500" cy="4929187"/>
          </a:xfrm>
        </p:spPr>
        <p:txBody>
          <a:bodyPr/>
          <a:lstStyle/>
          <a:p>
            <a:pPr algn="l" eaLnBrk="1" hangingPunct="1">
              <a:defRPr/>
            </a:pPr>
            <a:r>
              <a:rPr lang="uk-UA" sz="4400" dirty="0" smtClean="0"/>
              <a:t>1. Риби – це</a:t>
            </a:r>
            <a:r>
              <a:rPr lang="en-US" sz="4400" dirty="0" smtClean="0"/>
              <a:t> </a:t>
            </a:r>
            <a:r>
              <a:rPr lang="uk-UA" sz="4400" dirty="0" smtClean="0"/>
              <a:t> хребетні тварини.</a:t>
            </a:r>
          </a:p>
          <a:p>
            <a:pPr algn="l" eaLnBrk="1" hangingPunct="1">
              <a:defRPr/>
            </a:pPr>
            <a:r>
              <a:rPr lang="uk-UA" sz="4400" dirty="0" smtClean="0"/>
              <a:t>2.У риби є голова,тулуб,хвіст,плавці,міхур.</a:t>
            </a:r>
            <a:endParaRPr lang="ru-RU" sz="4400" dirty="0" smtClean="0"/>
          </a:p>
          <a:p>
            <a:pPr algn="l" eaLnBrk="1" hangingPunct="1">
              <a:defRPr/>
            </a:pPr>
            <a:r>
              <a:rPr lang="uk-UA" sz="4400" dirty="0" smtClean="0"/>
              <a:t>3.Дихає риба зябрами.</a:t>
            </a:r>
          </a:p>
          <a:p>
            <a:pPr algn="l" eaLnBrk="1" hangingPunct="1">
              <a:defRPr/>
            </a:pPr>
            <a:r>
              <a:rPr lang="uk-UA" sz="4400" dirty="0" smtClean="0"/>
              <a:t>4.Тіло риби вкрите лускою.</a:t>
            </a:r>
          </a:p>
          <a:p>
            <a:pPr algn="l" eaLnBrk="1" hangingPunct="1">
              <a:defRPr/>
            </a:pPr>
            <a:r>
              <a:rPr lang="uk-UA" sz="4400" dirty="0" smtClean="0"/>
              <a:t>5.Риби відкладають ікру.</a:t>
            </a:r>
          </a:p>
          <a:p>
            <a:pPr algn="l" eaLnBrk="1" hangingPunct="1">
              <a:defRPr/>
            </a:pPr>
            <a:r>
              <a:rPr lang="uk-UA" dirty="0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-2000250" y="2143125"/>
            <a:ext cx="7772400" cy="2428875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 smtClean="0"/>
              <a:t>Риби </a:t>
            </a:r>
            <a:br>
              <a:rPr lang="uk-UA" dirty="0" smtClean="0"/>
            </a:br>
            <a:r>
              <a:rPr lang="uk-UA" dirty="0" smtClean="0"/>
              <a:t>мешкають</a:t>
            </a:r>
            <a:br>
              <a:rPr lang="uk-UA" dirty="0" smtClean="0"/>
            </a:br>
            <a:r>
              <a:rPr lang="uk-UA" dirty="0" smtClean="0"/>
              <a:t>річка</a:t>
            </a:r>
            <a:br>
              <a:rPr lang="uk-UA" dirty="0" smtClean="0"/>
            </a:br>
            <a:r>
              <a:rPr lang="uk-UA" dirty="0" smtClean="0"/>
              <a:t>Херсон</a:t>
            </a:r>
            <a:br>
              <a:rPr lang="uk-UA" dirty="0" smtClean="0"/>
            </a:br>
            <a:r>
              <a:rPr lang="uk-UA" dirty="0" smtClean="0"/>
              <a:t>різноманітні</a:t>
            </a:r>
            <a:br>
              <a:rPr lang="uk-UA" dirty="0" smtClean="0"/>
            </a:br>
            <a:r>
              <a:rPr lang="uk-UA" dirty="0" smtClean="0"/>
              <a:t>Дніпро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місто</a:t>
            </a:r>
            <a:endParaRPr lang="ru-RU" dirty="0" smtClean="0"/>
          </a:p>
        </p:txBody>
      </p:sp>
      <p:pic>
        <p:nvPicPr>
          <p:cNvPr id="5" name="Рисунок 4" descr="тест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14876" y="1857364"/>
            <a:ext cx="4064000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113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Мета уроку: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Clr>
                <a:schemeClr val="tx1"/>
              </a:buClr>
              <a:buFont typeface="+mj-lt"/>
              <a:buAutoNum type="arabicParenR"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Які тварини належать до групи хребетних?</a:t>
            </a:r>
          </a:p>
          <a:p>
            <a:pPr marL="514350" indent="-514350" eaLnBrk="1" hangingPunct="1">
              <a:buClr>
                <a:schemeClr val="tx1"/>
              </a:buClr>
              <a:buFont typeface="+mj-lt"/>
              <a:buAutoNum type="arabicParenR"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Яку будову має риба?</a:t>
            </a:r>
          </a:p>
          <a:p>
            <a:pPr marL="514350" indent="-514350" eaLnBrk="1" hangingPunct="1">
              <a:buClr>
                <a:schemeClr val="tx1"/>
              </a:buClr>
              <a:buFont typeface="+mj-lt"/>
              <a:buAutoNum type="arabicParenR"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Які риби проживають у водоймах  Херсонської області?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uk-UA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  Акваріум </a:t>
            </a:r>
            <a:endParaRPr lang="ru-RU" dirty="0" smtClean="0"/>
          </a:p>
        </p:txBody>
      </p:sp>
      <p:pic>
        <p:nvPicPr>
          <p:cNvPr id="8" name="Содержимое 7" descr="RIF_30I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714500" y="1714500"/>
            <a:ext cx="5929313" cy="4286250"/>
          </a:xfrm>
          <a:ln w="127000" cap="sq">
            <a:solidFill>
              <a:srgbClr val="000000"/>
            </a:solidFill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4" descr="Рай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313" y="214313"/>
            <a:ext cx="8715375" cy="635793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0" y="3786188"/>
            <a:ext cx="5486400" cy="566737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dirty="0" smtClean="0"/>
              <a:t>Дякую за увагу</a:t>
            </a: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497888" cy="60483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4800" b="1" dirty="0" smtClean="0">
                <a:latin typeface="Monotype Corsiva" pitchFamily="66" charset="0"/>
              </a:rPr>
              <a:t>Безхребетні тварини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uk-UA" b="1" dirty="0" smtClean="0">
              <a:latin typeface="Monotype Corsiva" pitchFamily="66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4000" b="1" dirty="0" smtClean="0">
                <a:latin typeface="Monotype Corsiva" pitchFamily="66" charset="0"/>
              </a:rPr>
              <a:t>      Ракоподібні                     Молюски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uk-UA" b="1" dirty="0" smtClean="0">
              <a:latin typeface="Monotype Corsiva" pitchFamily="66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uk-UA" b="1" dirty="0" smtClean="0">
                <a:latin typeface="Monotype Corsiva" pitchFamily="66" charset="0"/>
              </a:rPr>
              <a:t>       Раки                                          Равлик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uk-UA" b="1" dirty="0" smtClean="0">
                <a:latin typeface="Monotype Corsiva" pitchFamily="66" charset="0"/>
              </a:rPr>
              <a:t>       Краби                                        Мідії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uk-UA" b="1" dirty="0" smtClean="0">
                <a:latin typeface="Monotype Corsiva" pitchFamily="66" charset="0"/>
              </a:rPr>
              <a:t>       Креветки                                  Кальмари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uk-UA" b="1" dirty="0" smtClean="0">
                <a:latin typeface="Monotype Corsiva" pitchFamily="66" charset="0"/>
              </a:rPr>
              <a:t>       Лангусти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uk-UA" b="1" dirty="0" smtClean="0">
              <a:latin typeface="Monotype Corsiva" pitchFamily="66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uk-UA" b="1" dirty="0" smtClean="0">
              <a:latin typeface="Monotype Corsiva" pitchFamily="66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uk-UA" b="1" dirty="0" smtClean="0">
              <a:latin typeface="Monotype Corsiva" pitchFamily="66" charset="0"/>
            </a:endParaRPr>
          </a:p>
        </p:txBody>
      </p:sp>
      <p:pic>
        <p:nvPicPr>
          <p:cNvPr id="3075" name="Рисунок 4" descr="краб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5143500"/>
            <a:ext cx="200025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жук1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71600" y="260648"/>
            <a:ext cx="4295786" cy="25479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паук_19i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57884" y="357166"/>
            <a:ext cx="3079757" cy="2309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стрекоза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43174" y="3357562"/>
            <a:ext cx="4336287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063" y="0"/>
            <a:ext cx="8424862" cy="6429375"/>
          </a:xfrm>
        </p:spPr>
        <p:txBody>
          <a:bodyPr/>
          <a:lstStyle/>
          <a:p>
            <a:pPr eaLnBrk="1" hangingPunct="1">
              <a:tabLst>
                <a:tab pos="7629525" algn="l"/>
              </a:tabLst>
              <a:defRPr/>
            </a:pPr>
            <a:r>
              <a:rPr lang="uk-UA" sz="4800" b="1" u="sng" dirty="0" smtClean="0">
                <a:latin typeface="Monotype Corsiva" pitchFamily="66" charset="0"/>
              </a:rPr>
              <a:t>Безхребетні тварини</a:t>
            </a:r>
          </a:p>
          <a:p>
            <a:pPr algn="l" eaLnBrk="1" hangingPunct="1">
              <a:tabLst>
                <a:tab pos="7629525" algn="l"/>
              </a:tabLst>
              <a:defRPr/>
            </a:pPr>
            <a:r>
              <a:rPr lang="uk-UA" sz="4800" b="1" u="sng" dirty="0" smtClean="0">
                <a:latin typeface="Arial Narrow" pitchFamily="34" charset="0"/>
              </a:rPr>
              <a:t>Павукоподібні </a:t>
            </a:r>
            <a:r>
              <a:rPr lang="uk-UA" sz="4800" b="1" dirty="0" smtClean="0">
                <a:latin typeface="Arial Narrow" pitchFamily="34" charset="0"/>
              </a:rPr>
              <a:t>            </a:t>
            </a:r>
            <a:r>
              <a:rPr lang="uk-UA" sz="4800" b="1" u="sng" dirty="0" smtClean="0">
                <a:latin typeface="Arial Narrow" pitchFamily="34" charset="0"/>
              </a:rPr>
              <a:t>Комахи</a:t>
            </a:r>
          </a:p>
          <a:p>
            <a:pPr algn="l" eaLnBrk="1" hangingPunct="1">
              <a:buClr>
                <a:srgbClr val="FF0000"/>
              </a:buClr>
              <a:buFont typeface="Wingdings" pitchFamily="2" charset="2"/>
              <a:buChar char="v"/>
              <a:tabLst>
                <a:tab pos="7629525" algn="l"/>
              </a:tabLst>
              <a:defRPr/>
            </a:pPr>
            <a:r>
              <a:rPr lang="uk-UA" sz="3600" b="1" dirty="0" smtClean="0">
                <a:latin typeface="Monotype Corsiva" pitchFamily="66" charset="0"/>
              </a:rPr>
              <a:t>Павуки                                  - Жук</a:t>
            </a:r>
          </a:p>
          <a:p>
            <a:pPr algn="l" eaLnBrk="1" hangingPunct="1">
              <a:buClr>
                <a:srgbClr val="FF0000"/>
              </a:buClr>
              <a:buFont typeface="Wingdings" pitchFamily="2" charset="2"/>
              <a:buChar char="v"/>
              <a:tabLst>
                <a:tab pos="7629525" algn="l"/>
              </a:tabLst>
              <a:defRPr/>
            </a:pPr>
            <a:r>
              <a:rPr lang="uk-UA" sz="3600" b="1" dirty="0" smtClean="0">
                <a:latin typeface="Monotype Corsiva" pitchFamily="66" charset="0"/>
              </a:rPr>
              <a:t>Кліщі                                     - Бабка</a:t>
            </a:r>
          </a:p>
          <a:p>
            <a:pPr algn="l" eaLnBrk="1" hangingPunct="1">
              <a:buClr>
                <a:srgbClr val="FF0000"/>
              </a:buClr>
              <a:buFont typeface="Wingdings" pitchFamily="2" charset="2"/>
              <a:buChar char="v"/>
              <a:tabLst>
                <a:tab pos="7629525" algn="l"/>
              </a:tabLst>
              <a:defRPr/>
            </a:pPr>
            <a:r>
              <a:rPr lang="uk-UA" sz="3600" b="1" dirty="0" smtClean="0">
                <a:latin typeface="Monotype Corsiva" pitchFamily="66" charset="0"/>
              </a:rPr>
              <a:t>Скорпіони                             - Сонечко </a:t>
            </a:r>
          </a:p>
          <a:p>
            <a:pPr algn="l" eaLnBrk="1" hangingPunct="1">
              <a:tabLst>
                <a:tab pos="7629525" algn="l"/>
              </a:tabLst>
              <a:defRPr/>
            </a:pPr>
            <a:r>
              <a:rPr lang="uk-UA" sz="4800" b="1" dirty="0" smtClean="0">
                <a:latin typeface="Monotype Corsiva" pitchFamily="66" charset="0"/>
              </a:rPr>
              <a:t>                                     - </a:t>
            </a:r>
            <a:r>
              <a:rPr lang="uk-UA" sz="3600" b="1" dirty="0" smtClean="0">
                <a:latin typeface="Monotype Corsiva" pitchFamily="66" charset="0"/>
              </a:rPr>
              <a:t>Бджола</a:t>
            </a:r>
          </a:p>
          <a:p>
            <a:pPr algn="l" eaLnBrk="1" hangingPunct="1">
              <a:tabLst>
                <a:tab pos="7629525" algn="l"/>
              </a:tabLst>
              <a:defRPr/>
            </a:pPr>
            <a:r>
              <a:rPr lang="uk-UA" sz="3600" b="1" dirty="0" smtClean="0">
                <a:latin typeface="Monotype Corsiva" pitchFamily="66" charset="0"/>
              </a:rPr>
              <a:t>                                                  - Мурашки</a:t>
            </a:r>
          </a:p>
          <a:p>
            <a:pPr algn="l" eaLnBrk="1" hangingPunct="1">
              <a:tabLst>
                <a:tab pos="7629525" algn="l"/>
              </a:tabLst>
              <a:defRPr/>
            </a:pPr>
            <a:r>
              <a:rPr lang="uk-UA" sz="3600" b="1" dirty="0" smtClean="0">
                <a:latin typeface="Monotype Corsiva" pitchFamily="66" charset="0"/>
              </a:rPr>
              <a:t>                                                  - Коники</a:t>
            </a:r>
          </a:p>
          <a:p>
            <a:pPr algn="l" eaLnBrk="1" hangingPunct="1">
              <a:tabLst>
                <a:tab pos="7629525" algn="l"/>
              </a:tabLst>
              <a:defRPr/>
            </a:pPr>
            <a:r>
              <a:rPr lang="uk-UA" sz="3600" b="1" dirty="0" smtClean="0">
                <a:latin typeface="Monotype Corsiva" pitchFamily="66" charset="0"/>
              </a:rPr>
              <a:t>                                                  - Метелики</a:t>
            </a:r>
          </a:p>
          <a:p>
            <a:pPr algn="l" eaLnBrk="1" hangingPunct="1">
              <a:tabLst>
                <a:tab pos="7629525" algn="l"/>
              </a:tabLst>
              <a:defRPr/>
            </a:pPr>
            <a:endParaRPr lang="uk-UA" sz="3600" b="1" dirty="0" smtClean="0">
              <a:latin typeface="Monotype Corsiva" pitchFamily="66" charset="0"/>
            </a:endParaRPr>
          </a:p>
          <a:p>
            <a:pPr algn="l" eaLnBrk="1" hangingPunct="1">
              <a:tabLst>
                <a:tab pos="7629525" algn="l"/>
              </a:tabLst>
              <a:defRPr/>
            </a:pPr>
            <a:r>
              <a:rPr lang="uk-UA" sz="3600" b="1" dirty="0" smtClean="0">
                <a:latin typeface="Monotype Corsiva" pitchFamily="66" charset="0"/>
              </a:rPr>
              <a:t>                                </a:t>
            </a:r>
            <a:endParaRPr lang="uk-UA" sz="4800" b="1" dirty="0" smtClean="0">
              <a:latin typeface="Monotype Corsiva" pitchFamily="66" charset="0"/>
            </a:endParaRPr>
          </a:p>
        </p:txBody>
      </p:sp>
      <p:pic>
        <p:nvPicPr>
          <p:cNvPr id="6" name="Рисунок 5" descr="Ins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88" y="3786188"/>
            <a:ext cx="4786312" cy="27384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95" name="Rectangle 19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Monotype Corsiva" pitchFamily="66" charset="0"/>
              </a:rPr>
              <a:t>ТЕМА</a:t>
            </a:r>
            <a:br>
              <a:rPr lang="uk-UA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ХРЕБЕТНІ ТВАРИНИ  </a:t>
            </a:r>
            <a: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  <a:t/>
            </a:r>
            <a:br>
              <a:rPr lang="uk-UA" sz="40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endParaRPr lang="ru-RU" sz="4000" b="1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жёлтая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71538" y="2500306"/>
            <a:ext cx="7112000" cy="41434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113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Мета уроку: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Clr>
                <a:schemeClr val="tx1"/>
              </a:buClr>
              <a:buFont typeface="+mj-lt"/>
              <a:buAutoNum type="arabicParenR"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Які тварини належать до групи хребетних?</a:t>
            </a:r>
          </a:p>
          <a:p>
            <a:pPr marL="514350" indent="-514350" eaLnBrk="1" hangingPunct="1">
              <a:buClr>
                <a:schemeClr val="tx1"/>
              </a:buClr>
              <a:buFont typeface="+mj-lt"/>
              <a:buAutoNum type="arabicParenR"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Яку будову має риба?</a:t>
            </a:r>
          </a:p>
          <a:p>
            <a:pPr marL="514350" indent="-514350" eaLnBrk="1" hangingPunct="1">
              <a:buClr>
                <a:schemeClr val="tx1"/>
              </a:buClr>
              <a:buFont typeface="+mj-lt"/>
              <a:buAutoNum type="arabicParenR"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Які риби проживають у водоймах  Херсонської області?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uk-UA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14313"/>
            <a:ext cx="8445500" cy="6121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 smtClean="0">
              <a:latin typeface="Monotype Corsiva" pitchFamily="66" charset="0"/>
            </a:endParaRPr>
          </a:p>
        </p:txBody>
      </p:sp>
      <p:sp>
        <p:nvSpPr>
          <p:cNvPr id="5" name="Заголовок 7"/>
          <p:cNvSpPr txBox="1">
            <a:spLocks/>
          </p:cNvSpPr>
          <p:nvPr/>
        </p:nvSpPr>
        <p:spPr bwMode="auto">
          <a:xfrm>
            <a:off x="571500" y="357188"/>
            <a:ext cx="77724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uk-UA" sz="4400" ker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Хребетні тварини</a:t>
            </a:r>
            <a:endParaRPr lang="ru-RU" sz="4400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Подзаголовок 8"/>
          <p:cNvSpPr txBox="1">
            <a:spLocks/>
          </p:cNvSpPr>
          <p:nvPr/>
        </p:nvSpPr>
        <p:spPr bwMode="auto">
          <a:xfrm>
            <a:off x="357188" y="2928938"/>
            <a:ext cx="8572500" cy="270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uk-UA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                       </a:t>
            </a:r>
            <a:endParaRPr lang="ru-RU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1143000" y="1785938"/>
            <a:ext cx="1143000" cy="928687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464594" y="1893094"/>
            <a:ext cx="1500188" cy="1143000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000625" y="1857376"/>
            <a:ext cx="1571625" cy="1143000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6750844" y="1607344"/>
            <a:ext cx="1071563" cy="100012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2"/>
          </p:cNvCxnSpPr>
          <p:nvPr/>
        </p:nvCxnSpPr>
        <p:spPr>
          <a:xfrm rot="16200000" flipH="1">
            <a:off x="3336132" y="2764631"/>
            <a:ext cx="2286000" cy="42863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ёршI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57554" y="1142984"/>
            <a:ext cx="2413003" cy="18097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Рисунок 7" descr="кула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282" y="214290"/>
            <a:ext cx="3005754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 descr="Volk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857884" y="857232"/>
            <a:ext cx="3062750" cy="2286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пингвиныi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85750" y="3214688"/>
            <a:ext cx="4064000" cy="304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Рисунок 12" descr="Jung_09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857752" y="3714752"/>
            <a:ext cx="3776664" cy="28257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Хребетні тварини</a:t>
            </a:r>
            <a:endParaRPr lang="ru-RU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Риби</a:t>
            </a:r>
          </a:p>
          <a:p>
            <a:pPr eaLnBrk="1" hangingPunct="1">
              <a:defRPr/>
            </a:pPr>
            <a:r>
              <a:rPr lang="uk-UA" dirty="0" smtClean="0"/>
              <a:t>Земноводні</a:t>
            </a:r>
          </a:p>
          <a:p>
            <a:pPr eaLnBrk="1" hangingPunct="1">
              <a:defRPr/>
            </a:pPr>
            <a:r>
              <a:rPr lang="uk-UA" dirty="0" smtClean="0"/>
              <a:t>Плазуни</a:t>
            </a:r>
          </a:p>
          <a:p>
            <a:pPr eaLnBrk="1" hangingPunct="1">
              <a:defRPr/>
            </a:pPr>
            <a:r>
              <a:rPr lang="uk-UA" dirty="0" smtClean="0"/>
              <a:t>Ссавці</a:t>
            </a:r>
          </a:p>
          <a:p>
            <a:pPr eaLnBrk="1" hangingPunct="1">
              <a:defRPr/>
            </a:pPr>
            <a:r>
              <a:rPr lang="uk-UA" dirty="0" smtClean="0"/>
              <a:t>Птахи</a:t>
            </a:r>
          </a:p>
          <a:p>
            <a:pPr eaLnBrk="1" hangingPunct="1">
              <a:defRPr/>
            </a:pPr>
            <a:endParaRPr lang="uk-UA" dirty="0" smtClean="0"/>
          </a:p>
          <a:p>
            <a:pPr eaLnBrk="1" hangingPunct="1">
              <a:defRPr/>
            </a:pPr>
            <a:endParaRPr lang="uk-UA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Акула,йорж</a:t>
            </a:r>
          </a:p>
          <a:p>
            <a:pPr eaLnBrk="1" hangingPunct="1">
              <a:defRPr/>
            </a:pPr>
            <a:r>
              <a:rPr lang="uk-UA" dirty="0" smtClean="0"/>
              <a:t>Жаба</a:t>
            </a:r>
          </a:p>
          <a:p>
            <a:pPr eaLnBrk="1" hangingPunct="1">
              <a:defRPr/>
            </a:pPr>
            <a:r>
              <a:rPr lang="uk-UA" dirty="0" smtClean="0"/>
              <a:t>Змії, крокодили</a:t>
            </a:r>
          </a:p>
          <a:p>
            <a:pPr eaLnBrk="1" hangingPunct="1">
              <a:defRPr/>
            </a:pPr>
            <a:r>
              <a:rPr lang="uk-UA" dirty="0" smtClean="0"/>
              <a:t>Вовк,слон</a:t>
            </a:r>
          </a:p>
          <a:p>
            <a:pPr eaLnBrk="1" hangingPunct="1">
              <a:defRPr/>
            </a:pPr>
            <a:r>
              <a:rPr lang="uk-UA" dirty="0" smtClean="0"/>
              <a:t>Ворона,пінгвін</a:t>
            </a:r>
            <a:endParaRPr lang="ru-RU" dirty="0" smtClean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00063" y="2214563"/>
          <a:ext cx="7262812" cy="22494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1421"/>
                <a:gridCol w="3631421"/>
              </a:tblGrid>
              <a:tr h="4714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57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14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14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471</TotalTime>
  <Words>149</Words>
  <Application>Microsoft Office PowerPoint</Application>
  <PresentationFormat>Экран (4:3)</PresentationFormat>
  <Paragraphs>58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Tahoma</vt:lpstr>
      <vt:lpstr>Arial</vt:lpstr>
      <vt:lpstr>Wingdings</vt:lpstr>
      <vt:lpstr>Calibri</vt:lpstr>
      <vt:lpstr>Times New Roman</vt:lpstr>
      <vt:lpstr>Monotype Corsiva</vt:lpstr>
      <vt:lpstr>Arial Narrow</vt:lpstr>
      <vt:lpstr>Текстура</vt:lpstr>
      <vt:lpstr>Слайд 1</vt:lpstr>
      <vt:lpstr>Слайд 2</vt:lpstr>
      <vt:lpstr>Слайд 3</vt:lpstr>
      <vt:lpstr>Слайд 4</vt:lpstr>
      <vt:lpstr>    ТЕМА ХРЕБЕТНІ ТВАРИНИ   </vt:lpstr>
      <vt:lpstr>Слайд 6</vt:lpstr>
      <vt:lpstr>Слайд 7</vt:lpstr>
      <vt:lpstr>Слайд 8</vt:lpstr>
      <vt:lpstr> Хребетні тварини</vt:lpstr>
      <vt:lpstr>    ТЕМА ХРЕБЕТНІ ТВАРИНИ.РИБИ   </vt:lpstr>
      <vt:lpstr>Слайд 11</vt:lpstr>
      <vt:lpstr>Слайд 12</vt:lpstr>
      <vt:lpstr>Риби  мешкають річка Херсон різноманітні Дніпро місто</vt:lpstr>
      <vt:lpstr>Слайд 14</vt:lpstr>
      <vt:lpstr>  Акваріум </vt:lpstr>
      <vt:lpstr>Дякую за увагу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server</dc:creator>
  <cp:lastModifiedBy>DNA7 X86</cp:lastModifiedBy>
  <cp:revision>46</cp:revision>
  <dcterms:created xsi:type="dcterms:W3CDTF">2008-03-09T10:46:53Z</dcterms:created>
  <dcterms:modified xsi:type="dcterms:W3CDTF">2012-03-31T14:00:47Z</dcterms:modified>
</cp:coreProperties>
</file>