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0" r:id="rId5"/>
    <p:sldId id="258" r:id="rId6"/>
    <p:sldId id="263" r:id="rId7"/>
    <p:sldId id="264" r:id="rId8"/>
    <p:sldId id="265" r:id="rId9"/>
    <p:sldId id="266" r:id="rId10"/>
    <p:sldId id="270" r:id="rId11"/>
    <p:sldId id="271" r:id="rId12"/>
    <p:sldId id="267" r:id="rId13"/>
    <p:sldId id="268" r:id="rId14"/>
    <p:sldId id="280" r:id="rId15"/>
    <p:sldId id="281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2" r:id="rId27"/>
    <p:sldId id="284" r:id="rId28"/>
    <p:sldId id="285" r:id="rId29"/>
    <p:sldId id="286" r:id="rId30"/>
    <p:sldId id="261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E93D-7625-4911-A2F5-EC31E0F8B61E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4B36-33CF-4CEB-8950-4E6D8FD9F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E93D-7625-4911-A2F5-EC31E0F8B61E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4B36-33CF-4CEB-8950-4E6D8FD9F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E93D-7625-4911-A2F5-EC31E0F8B61E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4B36-33CF-4CEB-8950-4E6D8FD9F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E93D-7625-4911-A2F5-EC31E0F8B61E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4B36-33CF-4CEB-8950-4E6D8FD9F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E93D-7625-4911-A2F5-EC31E0F8B61E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4B36-33CF-4CEB-8950-4E6D8FD9F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E93D-7625-4911-A2F5-EC31E0F8B61E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4B36-33CF-4CEB-8950-4E6D8FD9F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E93D-7625-4911-A2F5-EC31E0F8B61E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4B36-33CF-4CEB-8950-4E6D8FD9F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E93D-7625-4911-A2F5-EC31E0F8B61E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4B36-33CF-4CEB-8950-4E6D8FD9F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E93D-7625-4911-A2F5-EC31E0F8B61E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4B36-33CF-4CEB-8950-4E6D8FD9F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E93D-7625-4911-A2F5-EC31E0F8B61E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4B36-33CF-4CEB-8950-4E6D8FD9F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E93D-7625-4911-A2F5-EC31E0F8B61E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4B36-33CF-4CEB-8950-4E6D8FD9F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3E93D-7625-4911-A2F5-EC31E0F8B61E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F4B36-33CF-4CEB-8950-4E6D8FD9F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646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155"/>
            <a:ext cx="9138463" cy="686215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13800" b="1" dirty="0" smtClean="0">
                <a:ln>
                  <a:prstDash val="solid"/>
                </a:ln>
                <a:solidFill>
                  <a:srgbClr val="9900CC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Мама моя</a:t>
            </a:r>
            <a:endParaRPr lang="ru-RU" sz="13800" b="1" dirty="0">
              <a:ln>
                <a:prstDash val="solid"/>
              </a:ln>
              <a:solidFill>
                <a:srgbClr val="9900CC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мама картинки\IMG_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712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esktop\мама картинки\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мама картинки\IMG_09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мама картинки\9796171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2568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дминистратор\Desktop\мама картинки\getImage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5148064" cy="6864085"/>
          </a:xfrm>
          <a:prstGeom prst="rect">
            <a:avLst/>
          </a:prstGeom>
          <a:noFill/>
        </p:spPr>
      </p:pic>
      <p:pic>
        <p:nvPicPr>
          <p:cNvPr id="19460" name="Picture 4" descr="C:\Users\Администратор\Desktop\мама картинки\a6970fa2a54d1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0"/>
            <a:ext cx="399593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дминистратор\Desktop\мама картинки\34907_640x427_c2f100a50731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24073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Desktop\мама картинки\getImage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инистратор\Desktop\мама картинки\ec047ee8f4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606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истратор\Desktop\мама картинки\getImage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истратор\Desktop\мама картинки\579444656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28600" y="-1827584"/>
            <a:ext cx="10515759" cy="868558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cvety1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95599" y="476672"/>
            <a:ext cx="4048401" cy="5445224"/>
          </a:xfrm>
          <a:prstGeom prst="rect">
            <a:avLst/>
          </a:prstGeom>
          <a:noFill/>
        </p:spPr>
      </p:pic>
      <p:pic>
        <p:nvPicPr>
          <p:cNvPr id="1026" name="Picture 2" descr="F:\ШКОЛА\мама картинки\IMG_0002 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89547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F:\картинки\Детские\61387464_Rabochiy_stol_0011.gi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8240" cy="6858000"/>
          </a:xfrm>
          <a:prstGeom prst="rect">
            <a:avLst/>
          </a:prstGeom>
          <a:noFill/>
        </p:spPr>
      </p:pic>
      <p:pic>
        <p:nvPicPr>
          <p:cNvPr id="15362" name="Picture 2" descr="C:\Users\Администратор\Desktop\мама картинки\IMG_0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-31932"/>
            <a:ext cx="7308304" cy="6889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дминистратор\Desktop\мама картинки\0cf612d252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7479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дминистратор\Desktop\мама картинки\e019bb1f68b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pic>
        <p:nvPicPr>
          <p:cNvPr id="17411" name="Picture 3" descr="C:\Users\Администратор\Desktop\мама картинки\IM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1" y="0"/>
            <a:ext cx="45927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Администратор\Desktop\мама картинки\3905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6884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Администратор\Desktop\мама картинки\P-45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1786" cy="6858000"/>
          </a:xfrm>
          <a:prstGeom prst="rect">
            <a:avLst/>
          </a:prstGeom>
          <a:noFill/>
        </p:spPr>
      </p:pic>
      <p:pic>
        <p:nvPicPr>
          <p:cNvPr id="21506" name="Picture 2" descr="C:\Users\Администратор\Desktop\мама картинки\IMG_0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0"/>
            <a:ext cx="550404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дминистратор\Desktop\мама картинки\119_gede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Администратор\Desktop\мама картинки\P-29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C:\Users\Администратор\Desktop\мама картинки\IMG_0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1680" y="-1"/>
            <a:ext cx="6316677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Администратор\Desktop\мама картинки\3ef1d12ffd79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wallpapers_763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</p:spPr>
      </p:pic>
      <p:pic>
        <p:nvPicPr>
          <p:cNvPr id="25602" name="Picture 2" descr="C:\Users\Администратор\Desktop\мама картинки\IMG_0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0"/>
            <a:ext cx="474972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картинки\Детские\35748258_1227538919_372865y9bsyerj0v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7956376" cy="6858000"/>
          </a:xfrm>
          <a:prstGeom prst="rect">
            <a:avLst/>
          </a:prstGeom>
          <a:noFill/>
        </p:spPr>
      </p:pic>
      <p:pic>
        <p:nvPicPr>
          <p:cNvPr id="4098" name="Picture 2" descr="F:\ШКОЛА\мама картинки\IMG 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-1"/>
            <a:ext cx="4499992" cy="693170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395650634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92975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ШКОЛА\мама картинки\IMG_0001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Администратор\Desktop\мама картинки\0a2e53d025bd5804ff1f9a20c0a2303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7673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мама картинки\getIma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истратор\Desktop\32784924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4098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мама картинки\tomk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мама картинки\257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F:\ШКОЛА\мама картинки\IMG_0003 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548680"/>
            <a:ext cx="5832648" cy="5480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мама картинки\IMG_0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24528" cy="695755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мама картинки\1164774-d526469888de26d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</Words>
  <Application>Microsoft Office PowerPoint</Application>
  <PresentationFormat>Экран (4:3)</PresentationFormat>
  <Paragraphs>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Мама моя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Мама моя</dc:title>
  <dc:creator>DNA7 X86</dc:creator>
  <cp:lastModifiedBy>DNA7 X86</cp:lastModifiedBy>
  <cp:revision>27</cp:revision>
  <dcterms:created xsi:type="dcterms:W3CDTF">2012-03-01T08:31:38Z</dcterms:created>
  <dcterms:modified xsi:type="dcterms:W3CDTF">2012-03-20T19:05:24Z</dcterms:modified>
</cp:coreProperties>
</file>