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5F5FF"/>
    <a:srgbClr val="EAEAEA"/>
    <a:srgbClr val="800000"/>
    <a:srgbClr val="FF0000"/>
    <a:srgbClr val="009900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EA366-55ED-489B-958F-F0F1246FE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D7D0-B47D-428E-92A7-DD2B318E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6FF1A-ECA1-46B4-8FC6-E33C65934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C0B67-093B-46D4-9C46-ED806EFC0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DE8AA-95A3-4231-A762-B07A2B751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1DB7-CEB1-4858-BFE1-0FE5CB137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69A66-817B-42F0-B2B5-795BDE6FE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C65C2-3D7C-4D76-BA6C-F508201D2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EE66-D342-4199-99A0-AC8C2C38E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752A7-1422-4A78-BF3B-550C02C0C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87AA-EA31-4F4E-ABF3-957CB3D00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0368F-017B-4B15-8C56-ED55C7BBA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89C3B3-0F7E-46EE-AEDD-1D72AC049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8;&#1086;&#1089;&#1090;&#1086;&#1082;\01%20Autumn%20Hue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8;&#1086;&#1089;&#1090;&#1086;&#1082;\14%20Gheorghe%20Zamfir%20-%20The%20Lonenly%20Shepherd.mp3" TargetMode="Externa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3.png"/><Relationship Id="rId4" Type="http://schemas.openxmlformats.org/officeDocument/2006/relationships/image" Target="../media/image48.jpeg"/><Relationship Id="rId9" Type="http://schemas.openxmlformats.org/officeDocument/2006/relationships/image" Target="../media/image5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G:\&#1088;&#1086;&#1089;&#1090;&#1086;&#1082;\&#1060;&#1080;&#1083;&#1100;&#1084;.wm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8;&#1086;&#1089;&#1090;&#1086;&#1082;\7.MP3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&#1088;&#1086;&#1089;&#1090;&#1086;&#1082;\01%20&#1055;&#1077;&#1089;&#1085;&#1100;%20&#1086;%20&#1076;&#1088;&#1091;&#1075;&#1077;.mp3" TargetMode="External"/><Relationship Id="rId1" Type="http://schemas.openxmlformats.org/officeDocument/2006/relationships/audio" Target="file:///G:\&#1088;&#1086;&#1089;&#1090;&#1086;&#1082;\16%20&#1055;&#1077;&#1089;&#1085;&#1103;%20&#1087;&#1090;&#1080;&#109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vin007"/>
          <p:cNvPicPr>
            <a:picLocks noChangeAspect="1" noChangeArrowheads="1"/>
          </p:cNvPicPr>
          <p:nvPr/>
        </p:nvPicPr>
        <p:blipFill>
          <a:blip r:embed="rId3" cstate="email">
            <a:lum bright="34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Наша эмблема Росток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6000"/>
          </a:blip>
          <a:srcRect/>
          <a:stretch>
            <a:fillRect/>
          </a:stretch>
        </p:blipFill>
        <p:spPr bwMode="auto">
          <a:xfrm>
            <a:off x="1619250" y="0"/>
            <a:ext cx="752475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789363"/>
            <a:ext cx="6697663" cy="2952750"/>
          </a:xfrm>
          <a:effectLst>
            <a:outerShdw dist="28398" dir="1593903" algn="ctr" rotWithShape="0">
              <a:srgbClr val="800000"/>
            </a:outerShdw>
          </a:effectLst>
        </p:spPr>
        <p:txBody>
          <a:bodyPr/>
          <a:lstStyle/>
          <a:p>
            <a:pPr algn="just" eaLnBrk="1" hangingPunct="1">
              <a:defRPr/>
            </a:pPr>
            <a:r>
              <a:rPr lang="uk-UA" b="1" i="1" smtClean="0">
                <a:solidFill>
                  <a:srgbClr val="0000FF"/>
                </a:solidFill>
              </a:rPr>
              <a:t>Клас росток – це дуже кльово,</a:t>
            </a:r>
          </a:p>
          <a:p>
            <a:pPr algn="just" eaLnBrk="1" hangingPunct="1">
              <a:defRPr/>
            </a:pPr>
            <a:r>
              <a:rPr lang="uk-UA" b="1" i="1" smtClean="0">
                <a:solidFill>
                  <a:srgbClr val="0000FF"/>
                </a:solidFill>
              </a:rPr>
              <a:t>Клас росток – це просто клас.</a:t>
            </a:r>
          </a:p>
          <a:p>
            <a:pPr algn="just" eaLnBrk="1" hangingPunct="1">
              <a:defRPr/>
            </a:pPr>
            <a:r>
              <a:rPr lang="uk-UA" b="1" i="1" smtClean="0">
                <a:solidFill>
                  <a:srgbClr val="0000FF"/>
                </a:solidFill>
              </a:rPr>
              <a:t>Всі дівчата та хлоп</a:t>
            </a:r>
            <a:r>
              <a:rPr lang="uk-UA" b="1" i="1" smtClean="0">
                <a:solidFill>
                  <a:srgbClr val="0000FF"/>
                </a:solidFill>
                <a:cs typeface="Arial" charset="0"/>
              </a:rPr>
              <a:t>’ята </a:t>
            </a:r>
          </a:p>
          <a:p>
            <a:pPr algn="just" eaLnBrk="1" hangingPunct="1">
              <a:defRPr/>
            </a:pPr>
            <a:r>
              <a:rPr lang="uk-UA" b="1" i="1" smtClean="0">
                <a:solidFill>
                  <a:srgbClr val="0000FF"/>
                </a:solidFill>
                <a:cs typeface="Arial" charset="0"/>
              </a:rPr>
              <a:t>            хай рівняються на нас.</a:t>
            </a:r>
          </a:p>
          <a:p>
            <a:pPr algn="just" eaLnBrk="1" hangingPunct="1">
              <a:defRPr/>
            </a:pPr>
            <a:endParaRPr lang="uk-UA" b="1" i="1" smtClean="0">
              <a:solidFill>
                <a:srgbClr val="0000FF"/>
              </a:solidFill>
              <a:cs typeface="Arial" charset="0"/>
            </a:endParaRPr>
          </a:p>
          <a:p>
            <a:pPr algn="just" eaLnBrk="1" hangingPunct="1">
              <a:defRPr/>
            </a:pPr>
            <a:endParaRPr lang="uk-UA" sz="2800" smtClean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2054" name="01 Autumn Hu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4313758f63a4d85097f2ee2555ccbfac_f2e1197f31e24c85c27c393e05ba5a1e"/>
          <p:cNvPicPr>
            <a:picLocks noChangeAspect="1" noChangeArrowheads="1"/>
          </p:cNvPicPr>
          <p:nvPr/>
        </p:nvPicPr>
        <p:blipFill>
          <a:blip r:embed="rId3" cstate="email">
            <a:lum bright="40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41288" y="260350"/>
            <a:ext cx="4935537" cy="2016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0000FF"/>
                  </a:outerShdw>
                </a:effectLst>
                <a:latin typeface="Impact"/>
              </a:rPr>
              <a:t>День іменинника</a:t>
            </a:r>
          </a:p>
        </p:txBody>
      </p:sp>
      <p:pic>
        <p:nvPicPr>
          <p:cNvPr id="11270" name="Picture 6" descr="IMGP53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1844675"/>
            <a:ext cx="6453188" cy="48402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271" name="Picture 7" descr="IMGP533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1844675"/>
            <a:ext cx="6480175" cy="48625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272" name="Picture 8" descr="IMGP53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24075" y="1844675"/>
            <a:ext cx="6480175" cy="48609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273" name="Picture 9" descr="IMGP535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4075" y="1844675"/>
            <a:ext cx="6480175" cy="48609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" name="Picture 11" descr="deva87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573463"/>
            <a:ext cx="17002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malch128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58063" y="0"/>
            <a:ext cx="178593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14 Gheorghe Zamfir - The Lonenly Shepher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8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3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3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8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numSld="5" showWhenStopped="0">
                <p:cTn id="4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</p:childTnLst>
        </p:cTn>
      </p:par>
    </p:tnLst>
    <p:bldLst>
      <p:bldP spid="112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Вид_сверху_на_Николаев"/>
          <p:cNvPicPr>
            <a:picLocks noChangeAspect="1" noChangeArrowheads="1"/>
          </p:cNvPicPr>
          <p:nvPr/>
        </p:nvPicPr>
        <p:blipFill>
          <a:blip r:embed="rId2" cstate="email">
            <a:lum bright="46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1107987_w100_h100_i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0" y="0"/>
            <a:ext cx="18351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05038"/>
            <a:ext cx="3382962" cy="4105275"/>
          </a:xfrm>
          <a:effectLst>
            <a:outerShdw dist="35921" dir="2700000" algn="ctr" rotWithShape="0">
              <a:srgbClr val="FF0000"/>
            </a:outerShdw>
          </a:effectLst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uk-UA" sz="2400" b="1" smtClean="0">
                <a:solidFill>
                  <a:schemeClr val="bg1"/>
                </a:solidFill>
              </a:rPr>
              <a:t>На канікулах осінніх </a:t>
            </a:r>
          </a:p>
          <a:p>
            <a:pPr algn="just" eaLnBrk="1" hangingPunct="1">
              <a:buFontTx/>
              <a:buNone/>
              <a:defRPr/>
            </a:pPr>
            <a:r>
              <a:rPr lang="uk-UA" sz="2400" b="1" smtClean="0">
                <a:solidFill>
                  <a:schemeClr val="bg1"/>
                </a:solidFill>
              </a:rPr>
              <a:t>В Миколаїв завітали</a:t>
            </a:r>
          </a:p>
          <a:p>
            <a:pPr algn="just" eaLnBrk="1" hangingPunct="1">
              <a:buFontTx/>
              <a:buNone/>
              <a:defRPr/>
            </a:pPr>
            <a:r>
              <a:rPr lang="uk-UA" sz="2400" b="1" smtClean="0">
                <a:solidFill>
                  <a:schemeClr val="bg1"/>
                </a:solidFill>
              </a:rPr>
              <a:t>Там 3-</a:t>
            </a:r>
            <a:r>
              <a:rPr lang="en-US" sz="2400" b="1" smtClean="0">
                <a:solidFill>
                  <a:schemeClr val="bg1"/>
                </a:solidFill>
              </a:rPr>
              <a:t>D </a:t>
            </a:r>
            <a:r>
              <a:rPr lang="uk-UA" sz="2400" b="1" smtClean="0">
                <a:solidFill>
                  <a:schemeClr val="bg1"/>
                </a:solidFill>
              </a:rPr>
              <a:t>кінотеатр, </a:t>
            </a:r>
          </a:p>
          <a:p>
            <a:pPr algn="just" eaLnBrk="1" hangingPunct="1">
              <a:buFontTx/>
              <a:buNone/>
              <a:defRPr/>
            </a:pPr>
            <a:r>
              <a:rPr lang="uk-UA" sz="2400" b="1" smtClean="0">
                <a:solidFill>
                  <a:schemeClr val="bg1"/>
                </a:solidFill>
              </a:rPr>
              <a:t>Там Мак-Дональс – </a:t>
            </a:r>
          </a:p>
          <a:p>
            <a:pPr algn="just" eaLnBrk="1" hangingPunct="1">
              <a:buFontTx/>
              <a:buNone/>
              <a:defRPr/>
            </a:pPr>
            <a:r>
              <a:rPr lang="uk-UA" sz="2400" b="1" smtClean="0">
                <a:solidFill>
                  <a:schemeClr val="bg1"/>
                </a:solidFill>
              </a:rPr>
              <a:t>             просто смак!</a:t>
            </a:r>
          </a:p>
          <a:p>
            <a:pPr algn="just" eaLnBrk="1" hangingPunct="1">
              <a:buFontTx/>
              <a:buNone/>
              <a:defRPr/>
            </a:pPr>
            <a:r>
              <a:rPr lang="uk-UA" sz="2400" b="1" smtClean="0">
                <a:solidFill>
                  <a:schemeClr val="bg1"/>
                </a:solidFill>
              </a:rPr>
              <a:t>Чарівна </a:t>
            </a:r>
          </a:p>
          <a:p>
            <a:pPr algn="just" eaLnBrk="1" hangingPunct="1">
              <a:buFontTx/>
              <a:buNone/>
              <a:defRPr/>
            </a:pPr>
            <a:r>
              <a:rPr lang="uk-UA" sz="2400" b="1" smtClean="0">
                <a:solidFill>
                  <a:schemeClr val="bg1"/>
                </a:solidFill>
              </a:rPr>
              <a:t>         “Поляна казок”</a:t>
            </a:r>
          </a:p>
          <a:p>
            <a:pPr algn="just" eaLnBrk="1" hangingPunct="1">
              <a:buFontTx/>
              <a:buNone/>
              <a:defRPr/>
            </a:pPr>
            <a:r>
              <a:rPr lang="uk-UA" sz="2400" b="1" smtClean="0">
                <a:solidFill>
                  <a:schemeClr val="bg1"/>
                </a:solidFill>
              </a:rPr>
              <a:t>Зустрічала нас </a:t>
            </a:r>
          </a:p>
          <a:p>
            <a:pPr algn="just" eaLnBrk="1" hangingPunct="1">
              <a:buFontTx/>
              <a:buNone/>
              <a:defRPr/>
            </a:pPr>
            <a:r>
              <a:rPr lang="uk-UA" sz="2400" b="1" smtClean="0">
                <a:solidFill>
                  <a:schemeClr val="bg1"/>
                </a:solidFill>
              </a:rPr>
              <a:t>                     ось так!</a:t>
            </a:r>
            <a:endParaRPr lang="ru-RU" sz="2400" b="1" smtClean="0">
              <a:solidFill>
                <a:schemeClr val="bg1"/>
              </a:solidFill>
            </a:endParaRP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5111750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FF0000"/>
                  </a:outerShdw>
                </a:effectLst>
                <a:latin typeface="Times New Roman"/>
                <a:cs typeface="Times New Roman"/>
              </a:rPr>
              <a:t>м. Миколаїв</a:t>
            </a:r>
          </a:p>
        </p:txBody>
      </p:sp>
      <p:pic>
        <p:nvPicPr>
          <p:cNvPr id="14344" name="Picture 8" descr="IMG_00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2070100"/>
            <a:ext cx="5075238" cy="38068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45" name="Picture 9" descr="IMG_000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275" y="2060575"/>
            <a:ext cx="5113338" cy="3835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43" name="Picture 7" descr="IMG_003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838" y="2060575"/>
            <a:ext cx="5184775" cy="38893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46" name="Picture 10" descr="IMG_002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838" y="2060575"/>
            <a:ext cx="5184775" cy="38893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47" name="Picture 11" descr="IMG_002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79838" y="2060575"/>
            <a:ext cx="5184775" cy="38893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00"/>
                            </p:stCondLst>
                            <p:childTnLst>
                              <p:par>
                                <p:cTn id="63" presetID="49" presetClass="exit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49" presetClass="exit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6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600"/>
                            </p:stCondLst>
                            <p:childTnLst>
                              <p:par>
                                <p:cTn id="85" presetID="49" presetClass="exit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1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100"/>
                            </p:stCondLst>
                            <p:childTnLst>
                              <p:par>
                                <p:cTn id="96" presetID="49" presetClass="exit" presetSubtype="0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nikolaev_skazka03"/>
          <p:cNvPicPr>
            <a:picLocks noChangeAspect="1" noChangeArrowheads="1"/>
          </p:cNvPicPr>
          <p:nvPr/>
        </p:nvPicPr>
        <p:blipFill>
          <a:blip r:embed="rId2" cstate="email">
            <a:lum bright="46000" contrast="-40000"/>
          </a:blip>
          <a:srcRect/>
          <a:stretch>
            <a:fillRect/>
          </a:stretch>
        </p:blipFill>
        <p:spPr bwMode="auto">
          <a:xfrm>
            <a:off x="1476375" y="404813"/>
            <a:ext cx="7335838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IMG_00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333375"/>
            <a:ext cx="6624638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IMG_0825"/>
          <p:cNvPicPr>
            <a:picLocks noChangeAspect="1" noChangeArrowheads="1"/>
          </p:cNvPicPr>
          <p:nvPr/>
        </p:nvPicPr>
        <p:blipFill>
          <a:blip r:embed="rId4" cstate="email">
            <a:lum contrast="18000"/>
          </a:blip>
          <a:srcRect/>
          <a:stretch>
            <a:fillRect/>
          </a:stretch>
        </p:blipFill>
        <p:spPr bwMode="auto">
          <a:xfrm>
            <a:off x="2195513" y="333375"/>
            <a:ext cx="6659562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IMG_0826"/>
          <p:cNvPicPr>
            <a:picLocks noChangeAspect="1" noChangeArrowheads="1"/>
          </p:cNvPicPr>
          <p:nvPr/>
        </p:nvPicPr>
        <p:blipFill>
          <a:blip r:embed="rId5" cstate="email">
            <a:lum contrast="6000"/>
          </a:blip>
          <a:srcRect/>
          <a:stretch>
            <a:fillRect/>
          </a:stretch>
        </p:blipFill>
        <p:spPr bwMode="auto">
          <a:xfrm>
            <a:off x="2051050" y="404813"/>
            <a:ext cx="6659563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IMG_08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513" y="115888"/>
            <a:ext cx="6696075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x_7996fd12"/>
          <p:cNvPicPr>
            <a:picLocks noChangeAspect="1" noChangeArrowheads="1"/>
          </p:cNvPicPr>
          <p:nvPr/>
        </p:nvPicPr>
        <p:blipFill>
          <a:blip r:embed="rId7" cstate="email">
            <a:lum bright="-12000" contrast="24000"/>
          </a:blip>
          <a:srcRect/>
          <a:stretch>
            <a:fillRect/>
          </a:stretch>
        </p:blipFill>
        <p:spPr bwMode="auto">
          <a:xfrm>
            <a:off x="1835150" y="415925"/>
            <a:ext cx="6913563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frsxjsbxebfeqcjneqll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3924300" y="5445125"/>
            <a:ext cx="52197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FFFF00"/>
                  </a:outerShdw>
                </a:effectLst>
                <a:latin typeface="Times New Roman"/>
                <a:cs typeface="Times New Roman"/>
              </a:rPr>
              <a:t>"Поляна казок"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age017"/>
          <p:cNvPicPr>
            <a:picLocks noChangeAspect="1" noChangeArrowheads="1"/>
          </p:cNvPicPr>
          <p:nvPr/>
        </p:nvPicPr>
        <p:blipFill>
          <a:blip r:embed="rId2" cstate="email">
            <a:lum bright="-6000" contrast="30000"/>
          </a:blip>
          <a:srcRect/>
          <a:stretch>
            <a:fillRect/>
          </a:stretch>
        </p:blipFill>
        <p:spPr bwMode="auto">
          <a:xfrm>
            <a:off x="755650" y="692150"/>
            <a:ext cx="77771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 rot="551780">
            <a:off x="3059113" y="549275"/>
            <a:ext cx="5446712" cy="16351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FFFF00"/>
                  </a:outerShdw>
                </a:effectLst>
                <a:latin typeface="Impact"/>
              </a:rPr>
              <a:t>Кращий зошит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nap57_en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619250" y="1989138"/>
            <a:ext cx="5795963" cy="2735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00FF">
                      <a:alpha val="79999"/>
                    </a:srgbClr>
                  </a:outerShdw>
                </a:effectLst>
                <a:latin typeface="Arial"/>
                <a:cs typeface="Arial"/>
              </a:rPr>
              <a:t>Дякую за увагу!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G_3552"/>
          <p:cNvPicPr>
            <a:picLocks noChangeAspect="1" noChangeArrowheads="1"/>
          </p:cNvPicPr>
          <p:nvPr/>
        </p:nvPicPr>
        <p:blipFill>
          <a:blip r:embed="rId3" cstate="email">
            <a:lum bright="12000" contrast="24000"/>
          </a:blip>
          <a:srcRect/>
          <a:stretch>
            <a:fillRect/>
          </a:stretch>
        </p:blipFill>
        <p:spPr bwMode="auto">
          <a:xfrm>
            <a:off x="1258888" y="1628775"/>
            <a:ext cx="6767512" cy="5076825"/>
          </a:xfrm>
          <a:prstGeom prst="rect">
            <a:avLst/>
          </a:prstGeom>
          <a:noFill/>
          <a:effectLst>
            <a:outerShdw dist="35921" dir="2700000" algn="ctr" rotWithShape="0">
              <a:srgbClr val="FF0000"/>
            </a:outerShdw>
          </a:effec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00113" y="115888"/>
            <a:ext cx="7343775" cy="27352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FF0000">
                      <a:alpha val="79999"/>
                    </a:srgbClr>
                  </a:outerShdw>
                </a:effectLst>
                <a:latin typeface="Impact"/>
              </a:rPr>
              <a:t>День вчителя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18"/>
          <p:cNvPicPr>
            <a:picLocks noChangeAspect="1" noChangeArrowheads="1"/>
          </p:cNvPicPr>
          <p:nvPr/>
        </p:nvPicPr>
        <p:blipFill>
          <a:blip r:embed="rId4" cstate="email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2363" y="981075"/>
            <a:ext cx="3427412" cy="4525963"/>
          </a:xfrm>
          <a:effectLst>
            <a:outerShdw dist="12700" dir="5400000" algn="ctr" rotWithShape="0">
              <a:srgbClr val="FF0000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smtClean="0"/>
              <a:t>Є кмітливі й дуже мудрі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smtClean="0"/>
              <a:t>Розумні є, і є байдужі.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smtClean="0"/>
              <a:t>Танцюристи є й музики,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smtClean="0"/>
              <a:t>Є спортивні і базіки.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smtClean="0"/>
              <a:t>Є плаксиві й веселенькі,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smtClean="0"/>
              <a:t>Галасливі і тихенькі.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smtClean="0"/>
              <a:t>Є гарненькі, чепурненькі,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smtClean="0"/>
              <a:t>Є рухливі й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smtClean="0"/>
              <a:t>                    повільненькі.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smtClean="0"/>
              <a:t>Є завзяті і пасивні,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smtClean="0"/>
              <a:t>Нетерплячі і активні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smtClean="0"/>
              <a:t>Артистичні і співучі.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000" b="1" smtClean="0"/>
              <a:t>Отакі у класі учні!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smtClean="0"/>
          </a:p>
        </p:txBody>
      </p:sp>
      <p:sp>
        <p:nvSpPr>
          <p:cNvPr id="4100" name="Rectangle 16"/>
          <p:cNvSpPr>
            <a:spLocks noChangeArrowheads="1"/>
          </p:cNvSpPr>
          <p:nvPr/>
        </p:nvSpPr>
        <p:spPr bwMode="auto">
          <a:xfrm>
            <a:off x="1042988" y="836613"/>
            <a:ext cx="2952750" cy="9366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E5F5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WordArt 4"/>
          <p:cNvSpPr>
            <a:spLocks noChangeArrowheads="1" noChangeShapeType="1" noTextEdit="1"/>
          </p:cNvSpPr>
          <p:nvPr/>
        </p:nvSpPr>
        <p:spPr bwMode="auto">
          <a:xfrm>
            <a:off x="1041400" y="692150"/>
            <a:ext cx="30956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0000"/>
                  </a:outerShdw>
                </a:effectLst>
                <a:latin typeface="Impact"/>
              </a:rPr>
              <a:t>Наш клас</a:t>
            </a:r>
          </a:p>
        </p:txBody>
      </p:sp>
      <p:pic>
        <p:nvPicPr>
          <p:cNvPr id="4107" name="Фильм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27088" y="2235200"/>
            <a:ext cx="3384550" cy="2706688"/>
          </a:xfrm>
          <a:ln w="76200">
            <a:solidFill>
              <a:srgbClr val="FF0000"/>
            </a:solidFill>
          </a:ln>
        </p:spPr>
      </p:pic>
    </p:spTree>
    <p:custDataLst>
      <p:tags r:id="rId1"/>
    </p:custData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92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24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3" dur="1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video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IMGP52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833563"/>
            <a:ext cx="6697663" cy="50244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8" name="Picture 8" descr="IMGP52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1844675"/>
            <a:ext cx="6697663" cy="5022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9" name="Picture 9" descr="IMGP528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889125"/>
            <a:ext cx="6624638" cy="4968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30" name="Picture 10" descr="IMGP528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1844675"/>
            <a:ext cx="6624638" cy="4968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6" name="Picture 6" descr="1217444592_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763713" y="188913"/>
            <a:ext cx="5761037" cy="15128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8412194" algn="ctr" rotWithShape="0">
                    <a:srgbClr val="FF0000"/>
                  </a:outerShdw>
                </a:effectLst>
                <a:latin typeface="Impact"/>
              </a:rPr>
              <a:t>Подорож  до  театру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ng2008_34"/>
          <p:cNvPicPr>
            <a:picLocks noChangeAspect="1" noChangeArrowheads="1"/>
          </p:cNvPicPr>
          <p:nvPr/>
        </p:nvPicPr>
        <p:blipFill>
          <a:blip r:embed="rId3" cstate="email">
            <a:lum bright="46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 rot="-528168">
            <a:off x="179388" y="404813"/>
            <a:ext cx="428625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80000" scaled="1"/>
                </a:gradFill>
                <a:effectLst>
                  <a:outerShdw dist="107763" dir="13500000" sx="125000" sy="125000" algn="br" rotWithShape="0">
                    <a:srgbClr val="FFCCFF">
                      <a:alpha val="50000"/>
                    </a:srgbClr>
                  </a:outerShdw>
                </a:effectLst>
                <a:latin typeface="Arial"/>
                <a:cs typeface="Arial"/>
              </a:rPr>
              <a:t>Новий рік!</a:t>
            </a:r>
          </a:p>
        </p:txBody>
      </p:sp>
      <p:pic>
        <p:nvPicPr>
          <p:cNvPr id="6152" name="Picture 8" descr="IMGP488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8" y="2133600"/>
            <a:ext cx="4572000" cy="342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211638" y="4724400"/>
            <a:ext cx="47117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FF0000"/>
                  </a:outerShdw>
                </a:effectLst>
                <a:latin typeface="Arial"/>
                <a:cs typeface="Arial"/>
              </a:rPr>
              <a:t>Країна смажених курчат</a:t>
            </a:r>
          </a:p>
        </p:txBody>
      </p:sp>
      <p:pic>
        <p:nvPicPr>
          <p:cNvPr id="6153" name="Picture 9" descr="IMGP489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1268413"/>
            <a:ext cx="4356100" cy="3267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54" name="Picture 10" descr="IMGP489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975" y="1719263"/>
            <a:ext cx="4760913" cy="3570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3059113" y="2852738"/>
            <a:ext cx="3097212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 клас</a:t>
            </a: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2916238" y="2492375"/>
            <a:ext cx="338455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 клас</a:t>
            </a:r>
          </a:p>
        </p:txBody>
      </p:sp>
      <p:pic>
        <p:nvPicPr>
          <p:cNvPr id="6157" name="Picture 13" descr="DSC0023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2133600"/>
            <a:ext cx="4500562" cy="33766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58" name="Picture 14" descr="DSC0024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463" y="1268413"/>
            <a:ext cx="4103687" cy="3076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59" name="Picture 15" descr="DSC0025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388" y="2133600"/>
            <a:ext cx="4392612" cy="3294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60" name="Picture 16" descr="DSC0032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16463" y="1268413"/>
            <a:ext cx="4214812" cy="3160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61" name="Picture 17" descr="DSC0035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11638" y="1196975"/>
            <a:ext cx="4789487" cy="3592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62" name="Picture 18" descr="DSC0036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388" y="3319463"/>
            <a:ext cx="4537075" cy="340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64" name="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675688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80" presetID="4" presetClass="exit" presetSubtype="1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4"/>
                </p:tgtEl>
              </p:cMediaNode>
            </p:audio>
          </p:childTnLst>
        </p:cTn>
      </p:par>
    </p:tnLst>
    <p:bldLst>
      <p:bldP spid="6148" grpId="0" animBg="1"/>
      <p:bldP spid="6149" grpId="0" animBg="1"/>
      <p:bldP spid="6149" grpId="1" animBg="1"/>
      <p:bldP spid="6155" grpId="0" animBg="1"/>
      <p:bldP spid="6155" grpId="1" animBg="1"/>
      <p:bldP spid="6156" grpId="0" animBg="1"/>
      <p:bldP spid="61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simple_rock_stars_by_pica_ae"/>
          <p:cNvPicPr>
            <a:picLocks noChangeAspect="1" noChangeArrowheads="1"/>
          </p:cNvPicPr>
          <p:nvPr/>
        </p:nvPicPr>
        <p:blipFill>
          <a:blip r:embed="rId2" cstate="email">
            <a:lum bright="58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755650" y="0"/>
            <a:ext cx="7848600" cy="6858000"/>
          </a:xfrm>
          <a:prstGeom prst="star8">
            <a:avLst>
              <a:gd name="adj" fmla="val 38250"/>
            </a:avLst>
          </a:prstGeom>
          <a:solidFill>
            <a:srgbClr val="FFFF00">
              <a:alpha val="2901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916113"/>
            <a:ext cx="5329238" cy="3241675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uk-UA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Всіх людей краса єднає</a:t>
            </a:r>
          </a:p>
          <a:p>
            <a:pPr algn="just" eaLnBrk="1" hangingPunct="1">
              <a:buFontTx/>
              <a:buNone/>
              <a:defRPr/>
            </a:pPr>
            <a:r>
              <a:rPr lang="uk-UA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Щастя радість нам дає,</a:t>
            </a:r>
          </a:p>
          <a:p>
            <a:pPr algn="just" eaLnBrk="1" hangingPunct="1">
              <a:buFontTx/>
              <a:buNone/>
              <a:defRPr/>
            </a:pPr>
            <a:r>
              <a:rPr lang="uk-UA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Всяк від радості співає</a:t>
            </a:r>
          </a:p>
          <a:p>
            <a:pPr algn="just" eaLnBrk="1" hangingPunct="1">
              <a:buFontTx/>
              <a:buNone/>
              <a:defRPr/>
            </a:pPr>
            <a:r>
              <a:rPr lang="uk-UA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 “ЗІРОК” – баження є!</a:t>
            </a:r>
            <a:endParaRPr lang="ru-RU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9" name="Picture 11" descr="IMG_34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357313"/>
            <a:ext cx="5543550" cy="4159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180" name="Picture 12" descr="DSC001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1412875"/>
            <a:ext cx="5545138" cy="4159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181" name="Picture 13" descr="IMG_348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8175" y="1341438"/>
            <a:ext cx="5543550" cy="41576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182" name="Picture 14" descr="IMG_350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8175" y="1341438"/>
            <a:ext cx="5543550" cy="41576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4140200" y="4408488"/>
            <a:ext cx="4824413" cy="24495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r="100000" b="100000"/>
                  </a:path>
                </a:gradFill>
                <a:latin typeface="Impact"/>
              </a:rPr>
              <a:t>“Крок до зірок”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2879725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Конкурс</a:t>
            </a:r>
          </a:p>
        </p:txBody>
      </p:sp>
      <p:pic>
        <p:nvPicPr>
          <p:cNvPr id="2" name="Picture 9" descr="malch126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076700"/>
            <a:ext cx="24685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deva238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53275" y="-26988"/>
            <a:ext cx="20986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700"/>
                            </p:stCondLst>
                            <p:childTnLst>
                              <p:par>
                                <p:cTn id="58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7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700"/>
                            </p:stCondLst>
                            <p:childTnLst>
                              <p:par>
                                <p:cTn id="72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7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700"/>
                            </p:stCondLst>
                            <p:childTnLst>
                              <p:par>
                                <p:cTn id="86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7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1" grpId="0" build="p"/>
      <p:bldP spid="7171" grpId="1" build="p"/>
      <p:bldP spid="7173" grpId="0" animBg="1"/>
      <p:bldP spid="71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827088" y="1268413"/>
            <a:ext cx="7416800" cy="3960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0099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Поїздка до лісу</a:t>
            </a:r>
          </a:p>
        </p:txBody>
      </p:sp>
      <p:pic>
        <p:nvPicPr>
          <p:cNvPr id="8197" name="16 Песня птиц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01 Песнь о друге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  <p:audio>
              <p:cMediaNode vol="30000" numSld="3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audio>
          </p:childTnLst>
        </p:cTn>
      </p:par>
    </p:tnLst>
    <p:bldLst>
      <p:bldP spid="81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Ле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15913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700213"/>
            <a:ext cx="5184775" cy="29511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uk-UA" sz="4000" b="1" smtClean="0">
                <a:solidFill>
                  <a:srgbClr val="009900"/>
                </a:solidFill>
              </a:rPr>
              <a:t>До осіннього лісу</a:t>
            </a:r>
          </a:p>
          <a:p>
            <a:pPr algn="just" eaLnBrk="1" hangingPunct="1">
              <a:buFontTx/>
              <a:buNone/>
              <a:defRPr/>
            </a:pPr>
            <a:r>
              <a:rPr lang="uk-UA" sz="4000" b="1" smtClean="0">
                <a:solidFill>
                  <a:srgbClr val="009900"/>
                </a:solidFill>
              </a:rPr>
              <a:t>У сонячну пору</a:t>
            </a:r>
          </a:p>
          <a:p>
            <a:pPr algn="just" eaLnBrk="1" hangingPunct="1">
              <a:buFontTx/>
              <a:buNone/>
              <a:defRPr/>
            </a:pPr>
            <a:r>
              <a:rPr lang="uk-UA" sz="4000" b="1" smtClean="0">
                <a:solidFill>
                  <a:srgbClr val="009900"/>
                </a:solidFill>
              </a:rPr>
              <a:t>Зібрався наш клас</a:t>
            </a:r>
          </a:p>
          <a:p>
            <a:pPr algn="just" eaLnBrk="1" hangingPunct="1">
              <a:buFontTx/>
              <a:buNone/>
              <a:defRPr/>
            </a:pPr>
            <a:r>
              <a:rPr lang="uk-UA" sz="4000" b="1" smtClean="0">
                <a:solidFill>
                  <a:srgbClr val="009900"/>
                </a:solidFill>
              </a:rPr>
              <a:t>У повному зборі.</a:t>
            </a:r>
            <a:endParaRPr lang="ru-RU" sz="4000" b="1" smtClean="0">
              <a:solidFill>
                <a:srgbClr val="009900"/>
              </a:solidFill>
            </a:endParaRPr>
          </a:p>
        </p:txBody>
      </p:sp>
      <p:pic>
        <p:nvPicPr>
          <p:cNvPr id="9221" name="Picture 5" descr="IMG_0777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1476375" y="908050"/>
            <a:ext cx="6218238" cy="4791075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9222" name="Picture 6" descr="P9100450"/>
          <p:cNvPicPr>
            <a:picLocks noChangeAspect="1" noChangeArrowheads="1"/>
          </p:cNvPicPr>
          <p:nvPr/>
        </p:nvPicPr>
        <p:blipFill>
          <a:blip r:embed="rId4" cstate="email">
            <a:lum bright="-6000" contrast="12000"/>
          </a:blip>
          <a:srcRect/>
          <a:stretch>
            <a:fillRect/>
          </a:stretch>
        </p:blipFill>
        <p:spPr bwMode="auto">
          <a:xfrm>
            <a:off x="1476375" y="908050"/>
            <a:ext cx="6264275" cy="475297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9223" name="Picture 7" descr="IMG_08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908050"/>
            <a:ext cx="6337300" cy="4752975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9224" name="Picture 8" descr="IMG_35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908050"/>
            <a:ext cx="6337300" cy="475297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9225" name="Picture 9" descr="IMG_352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03350" y="908050"/>
            <a:ext cx="6337300" cy="475297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9226" name="Picture 10" descr="IMG_354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03350" y="908050"/>
            <a:ext cx="6264275" cy="469741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9227" name="Picture 11" descr="IMG_354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03350" y="836613"/>
            <a:ext cx="6337300" cy="4897437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9" presetClass="exit" presetSubtype="0" accel="10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exit" presetSubtype="0" accel="10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xit" presetSubtype="0" accel="10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exit" presetSubtype="0" accel="10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0"/>
                            </p:stCondLst>
                            <p:childTnLst>
                              <p:par>
                                <p:cTn id="70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500"/>
                            </p:stCondLst>
                            <p:childTnLst>
                              <p:par>
                                <p:cTn id="7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78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500"/>
                            </p:stCondLst>
                            <p:childTnLst>
                              <p:par>
                                <p:cTn id="8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86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500"/>
                            </p:stCondLst>
                            <p:childTnLst>
                              <p:par>
                                <p:cTn id="9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500"/>
                            </p:stCondLst>
                            <p:childTnLst>
                              <p:par>
                                <p:cTn id="94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0"/>
                            </p:stCondLst>
                            <p:childTnLst>
                              <p:par>
                                <p:cTn id="9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19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546225" y="1916113"/>
            <a:ext cx="66976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800000"/>
            </a:outerShdw>
          </a:effectLst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uk-UA" sz="3600" b="1">
                <a:solidFill>
                  <a:srgbClr val="009900"/>
                </a:solidFill>
              </a:rPr>
              <a:t>Екологію спасати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uk-UA" sz="3600" b="1">
                <a:solidFill>
                  <a:srgbClr val="009900"/>
                </a:solidFill>
              </a:rPr>
              <a:t>Вже сьогодні треба край!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uk-UA" sz="3600" b="1">
                <a:solidFill>
                  <a:srgbClr val="009900"/>
                </a:solidFill>
              </a:rPr>
              <a:t>Тему ми взяли програми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uk-UA" sz="3600" b="1">
                <a:solidFill>
                  <a:srgbClr val="009900"/>
                </a:solidFill>
              </a:rPr>
              <a:t>Щоб вивчати рідний край!</a:t>
            </a:r>
            <a:endParaRPr lang="uk-UA" sz="3600" b="1">
              <a:solidFill>
                <a:srgbClr val="009900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uk-UA" sz="3600" b="1">
              <a:solidFill>
                <a:srgbClr val="009900"/>
              </a:solidFill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uk-UA" sz="280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10243" name="Picture 5" descr="Лес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IMG_07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981075"/>
            <a:ext cx="6985000" cy="50593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0247" name="Picture 7" descr="IMG_35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981075"/>
            <a:ext cx="6842125" cy="513238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0248" name="Picture 8" descr="IMG_353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8888" y="1052513"/>
            <a:ext cx="6769100" cy="50768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0249" name="Picture 9" descr="IMG_354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450" y="1052513"/>
            <a:ext cx="6769100" cy="50768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0250" name="Picture 10" descr="P910046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87450" y="1052513"/>
            <a:ext cx="6985000" cy="496887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0251" name="Picture 11" descr="P910046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87450" y="981075"/>
            <a:ext cx="6946900" cy="496887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0252" name="Picture 12" descr="P910046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87450" y="981075"/>
            <a:ext cx="6985000" cy="504031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0"/>
                            </p:stCondLst>
                            <p:childTnLst>
                              <p:par>
                                <p:cTn id="7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74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000"/>
                            </p:stCondLst>
                            <p:childTnLst>
                              <p:par>
                                <p:cTn id="7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82" presetID="4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500"/>
                            </p:stCondLst>
                            <p:childTnLst>
                              <p:par>
                                <p:cTn id="8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build="p"/>
      <p:bldP spid="10253" grpId="1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204</Words>
  <Application>Microsoft Office PowerPoint</Application>
  <PresentationFormat>Экран (4:3)</PresentationFormat>
  <Paragraphs>53</Paragraphs>
  <Slides>14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DNA7 X86</cp:lastModifiedBy>
  <cp:revision>48</cp:revision>
  <dcterms:created xsi:type="dcterms:W3CDTF">2011-02-07T14:44:00Z</dcterms:created>
  <dcterms:modified xsi:type="dcterms:W3CDTF">2012-03-20T18:41:30Z</dcterms:modified>
</cp:coreProperties>
</file>